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3.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5.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6.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7.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notesSlides/notesSlide8.xml" ContentType="application/vnd.openxmlformats-officedocument.presentationml.notesSlide+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9.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notesSlides/notesSlide10.xml" ContentType="application/vnd.openxmlformats-officedocument.presentationml.notesSlide+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notesSlides/notesSlide11.xml" ContentType="application/vnd.openxmlformats-officedocument.presentationml.notesSlide+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12.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notesSlides/notesSlide13.xml" ContentType="application/vnd.openxmlformats-officedocument.presentationml.notesSlide+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14.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15.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notesSlides/notesSlide16.xml" ContentType="application/vnd.openxmlformats-officedocument.presentationml.notesSlide+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notesSlides/notesSlide17.xml" ContentType="application/vnd.openxmlformats-officedocument.presentationml.notesSlide+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notesSlides/notesSlide18.xml" ContentType="application/vnd.openxmlformats-officedocument.presentationml.notesSlide+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notesSlides/notesSlide19.xml" ContentType="application/vnd.openxmlformats-officedocument.presentationml.notesSlide+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notesSlides/notesSlide20.xml" ContentType="application/vnd.openxmlformats-officedocument.presentationml.notesSlide+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notesSlides/notesSlide21.xml" ContentType="application/vnd.openxmlformats-officedocument.presentationml.notesSlide+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notesSlides/notesSlide22.xml" ContentType="application/vnd.openxmlformats-officedocument.presentationml.notesSlide+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notesSlides/notesSlide23.xml" ContentType="application/vnd.openxmlformats-officedocument.presentationml.notesSlide+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notesSlides/notesSlide24.xml" ContentType="application/vnd.openxmlformats-officedocument.presentationml.notesSlide+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notesSlides/notesSlide25.xml" ContentType="application/vnd.openxmlformats-officedocument.presentationml.notesSlide+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281" r:id="rId2"/>
    <p:sldId id="282" r:id="rId3"/>
    <p:sldId id="285" r:id="rId4"/>
    <p:sldId id="286" r:id="rId5"/>
    <p:sldId id="287" r:id="rId6"/>
    <p:sldId id="283" r:id="rId7"/>
    <p:sldId id="284"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5" r:id="rId24"/>
    <p:sldId id="304" r:id="rId25"/>
    <p:sldId id="306" r:id="rId26"/>
    <p:sldId id="307" r:id="rId27"/>
  </p:sldIdLst>
  <p:sldSz cx="10160000" cy="5715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userDrawn="1">
          <p15:clr>
            <a:srgbClr val="A4A3A4"/>
          </p15:clr>
        </p15:guide>
        <p15:guide id="2" pos="320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ryl Landes" initials="CL" lastIdx="6" clrIdx="0">
    <p:extLst>
      <p:ext uri="{19B8F6BF-5375-455C-9EA6-DF929625EA0E}">
        <p15:presenceInfo xmlns:p15="http://schemas.microsoft.com/office/powerpoint/2012/main" userId="Cheryl Lande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3AB16"/>
    <a:srgbClr val="D93240"/>
    <a:srgbClr val="717175"/>
    <a:srgbClr val="404D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2" autoAdjust="0"/>
    <p:restoredTop sz="78923" autoAdjust="0"/>
  </p:normalViewPr>
  <p:slideViewPr>
    <p:cSldViewPr showGuides="1">
      <p:cViewPr varScale="1">
        <p:scale>
          <a:sx n="103" d="100"/>
          <a:sy n="103" d="100"/>
        </p:scale>
        <p:origin x="1848" y="102"/>
      </p:cViewPr>
      <p:guideLst>
        <p:guide orient="horz" pos="1800"/>
        <p:guide pos="320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7" d="100"/>
          <a:sy n="97" d="100"/>
        </p:scale>
        <p:origin x="3120" y="20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D8A3C4A6-D114-4773-A6B9-3DD2E39D3C4D}" type="datetimeFigureOut">
              <a:rPr lang="en-US" smtClean="0"/>
              <a:pPr/>
              <a:t>12/4/2025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089FDC75-800B-47ED-8F4C-03E74896E60E}" type="slidenum">
              <a:rPr lang="en-US" smtClean="0"/>
              <a:pPr/>
              <a:t>‹#›</a:t>
            </a:fld>
            <a:endParaRPr lang="en-US" dirty="0"/>
          </a:p>
        </p:txBody>
      </p:sp>
    </p:spTree>
    <p:extLst>
      <p:ext uri="{BB962C8B-B14F-4D97-AF65-F5344CB8AC3E}">
        <p14:creationId xmlns:p14="http://schemas.microsoft.com/office/powerpoint/2010/main" val="1513790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This course will help familiarize you with our policies and procedures.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can move from slide to slide by clicking the Next button on the playbar.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This course should take you approximately 15 minutes to complete.</a:t>
            </a:r>
          </a:p>
        </p:txBody>
      </p:sp>
      <p:sp>
        <p:nvSpPr>
          <p:cNvPr id="4" name="Slide Number Placeholder 3"/>
          <p:cNvSpPr>
            <a:spLocks noGrp="1"/>
          </p:cNvSpPr>
          <p:nvPr>
            <p:ph type="sldNum" sz="quarter" idx="10"/>
          </p:nvPr>
        </p:nvSpPr>
        <p:spPr/>
        <p:txBody>
          <a:bodyPr/>
          <a:lstStyle/>
          <a:p>
            <a:fld id="{089FDC75-800B-47ED-8F4C-03E74896E60E}" type="slidenum">
              <a:rPr lang="en-US" smtClean="0"/>
              <a:t>1</a:t>
            </a:fld>
            <a:endParaRPr lang="en-US"/>
          </a:p>
        </p:txBody>
      </p:sp>
    </p:spTree>
    <p:extLst>
      <p:ext uri="{BB962C8B-B14F-4D97-AF65-F5344CB8AC3E}">
        <p14:creationId xmlns:p14="http://schemas.microsoft.com/office/powerpoint/2010/main" val="1060402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should notify your supervisor in writing as soon as possible of intent to request leave.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request should state the reason for leave, indicate the anticipated length of an absence, and be accompanied by applicable documents (physician's statement, letter of acceptance from a college, etc.).</a:t>
            </a:r>
          </a:p>
        </p:txBody>
      </p:sp>
      <p:sp>
        <p:nvSpPr>
          <p:cNvPr id="4" name="Slide Number Placeholder 3"/>
          <p:cNvSpPr>
            <a:spLocks noGrp="1"/>
          </p:cNvSpPr>
          <p:nvPr>
            <p:ph type="sldNum" sz="quarter" idx="10"/>
          </p:nvPr>
        </p:nvSpPr>
        <p:spPr/>
        <p:txBody>
          <a:bodyPr/>
          <a:lstStyle/>
          <a:p>
            <a:fld id="{089FDC75-800B-47ED-8F4C-03E74896E60E}" type="slidenum">
              <a:rPr lang="en-US" smtClean="0"/>
              <a:t>10</a:t>
            </a:fld>
            <a:endParaRPr lang="en-US"/>
          </a:p>
        </p:txBody>
      </p:sp>
    </p:spTree>
    <p:extLst>
      <p:ext uri="{BB962C8B-B14F-4D97-AF65-F5344CB8AC3E}">
        <p14:creationId xmlns:p14="http://schemas.microsoft.com/office/powerpoint/2010/main" val="1394117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No overtime may be worked without the approval of your direct supervisor.</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11</a:t>
            </a:fld>
            <a:endParaRPr lang="en-US"/>
          </a:p>
        </p:txBody>
      </p:sp>
    </p:spTree>
    <p:extLst>
      <p:ext uri="{BB962C8B-B14F-4D97-AF65-F5344CB8AC3E}">
        <p14:creationId xmlns:p14="http://schemas.microsoft.com/office/powerpoint/2010/main" val="4127250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Overtime will be paid to all hourly employees for all hours worked in excess of 40 hours in a 1-week timeframe.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Overtime will be paid at the rate of time and one-half your regular rate of pay.</a:t>
            </a:r>
          </a:p>
        </p:txBody>
      </p:sp>
      <p:sp>
        <p:nvSpPr>
          <p:cNvPr id="4" name="Slide Number Placeholder 3"/>
          <p:cNvSpPr>
            <a:spLocks noGrp="1"/>
          </p:cNvSpPr>
          <p:nvPr>
            <p:ph type="sldNum" sz="quarter" idx="10"/>
          </p:nvPr>
        </p:nvSpPr>
        <p:spPr/>
        <p:txBody>
          <a:bodyPr/>
          <a:lstStyle/>
          <a:p>
            <a:fld id="{089FDC75-800B-47ED-8F4C-03E74896E60E}" type="slidenum">
              <a:rPr lang="en-US" smtClean="0"/>
              <a:t>12</a:t>
            </a:fld>
            <a:endParaRPr lang="en-US"/>
          </a:p>
        </p:txBody>
      </p:sp>
    </p:spTree>
    <p:extLst>
      <p:ext uri="{BB962C8B-B14F-4D97-AF65-F5344CB8AC3E}">
        <p14:creationId xmlns:p14="http://schemas.microsoft.com/office/powerpoint/2010/main" val="15918355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Salaried employees are expected to work the hours necessary to accomplish their duties.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Compensatory time may be offered to salaried employees. The purpose of compensatory time is not to provide additional vacation or leave time. It is provided to alleviate the short-term stress resulting from working additional hours. Compensatory time should not be charged for such things as professional reading or outside professional meetings.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Your department manager will determine, based on overtime worked, the appropriate and applicable amount of compensatory time.</a:t>
            </a:r>
          </a:p>
        </p:txBody>
      </p:sp>
      <p:sp>
        <p:nvSpPr>
          <p:cNvPr id="4" name="Slide Number Placeholder 3"/>
          <p:cNvSpPr>
            <a:spLocks noGrp="1"/>
          </p:cNvSpPr>
          <p:nvPr>
            <p:ph type="sldNum" sz="quarter" idx="10"/>
          </p:nvPr>
        </p:nvSpPr>
        <p:spPr/>
        <p:txBody>
          <a:bodyPr/>
          <a:lstStyle/>
          <a:p>
            <a:fld id="{089FDC75-800B-47ED-8F4C-03E74896E60E}" type="slidenum">
              <a:rPr lang="en-US" smtClean="0"/>
              <a:t>13</a:t>
            </a:fld>
            <a:endParaRPr lang="en-US"/>
          </a:p>
        </p:txBody>
      </p:sp>
    </p:spTree>
    <p:extLst>
      <p:ext uri="{BB962C8B-B14F-4D97-AF65-F5344CB8AC3E}">
        <p14:creationId xmlns:p14="http://schemas.microsoft.com/office/powerpoint/2010/main" val="3320821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Our work week is Monday through Sunday. While we are open 24-hours per day, 7-days per week, your specific schedule is flexible and will not exceed 40-hours in any given week.</a:t>
            </a:r>
          </a:p>
        </p:txBody>
      </p:sp>
      <p:sp>
        <p:nvSpPr>
          <p:cNvPr id="4" name="Slide Number Placeholder 3"/>
          <p:cNvSpPr>
            <a:spLocks noGrp="1"/>
          </p:cNvSpPr>
          <p:nvPr>
            <p:ph type="sldNum" sz="quarter" idx="10"/>
          </p:nvPr>
        </p:nvSpPr>
        <p:spPr/>
        <p:txBody>
          <a:bodyPr/>
          <a:lstStyle/>
          <a:p>
            <a:fld id="{089FDC75-800B-47ED-8F4C-03E74896E60E}" type="slidenum">
              <a:rPr lang="en-US" smtClean="0"/>
              <a:t>14</a:t>
            </a:fld>
            <a:endParaRPr lang="en-US"/>
          </a:p>
        </p:txBody>
      </p:sp>
    </p:spTree>
    <p:extLst>
      <p:ext uri="{BB962C8B-B14F-4D97-AF65-F5344CB8AC3E}">
        <p14:creationId xmlns:p14="http://schemas.microsoft.com/office/powerpoint/2010/main" val="29495341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paid biweekly on Wednesdays. Checks are distributed after 2:00 p.m.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15</a:t>
            </a:fld>
            <a:endParaRPr lang="en-US"/>
          </a:p>
        </p:txBody>
      </p:sp>
    </p:spTree>
    <p:extLst>
      <p:ext uri="{BB962C8B-B14F-4D97-AF65-F5344CB8AC3E}">
        <p14:creationId xmlns:p14="http://schemas.microsoft.com/office/powerpoint/2010/main" val="956681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law requires that an accurate record be kept of the time you work. You must complete timesheets daily and turn them into your supervisor every Monday morning. Failure to complete and turn in a timesheet will result in delaying your paycheck until the following pay period.</a:t>
            </a:r>
          </a:p>
        </p:txBody>
      </p:sp>
      <p:sp>
        <p:nvSpPr>
          <p:cNvPr id="4" name="Slide Number Placeholder 3"/>
          <p:cNvSpPr>
            <a:spLocks noGrp="1"/>
          </p:cNvSpPr>
          <p:nvPr>
            <p:ph type="sldNum" sz="quarter" idx="10"/>
          </p:nvPr>
        </p:nvSpPr>
        <p:spPr/>
        <p:txBody>
          <a:bodyPr/>
          <a:lstStyle/>
          <a:p>
            <a:fld id="{089FDC75-800B-47ED-8F4C-03E74896E60E}" type="slidenum">
              <a:rPr lang="en-US" smtClean="0"/>
              <a:t>16</a:t>
            </a:fld>
            <a:endParaRPr lang="en-US"/>
          </a:p>
        </p:txBody>
      </p:sp>
    </p:spTree>
    <p:extLst>
      <p:ext uri="{BB962C8B-B14F-4D97-AF65-F5344CB8AC3E}">
        <p14:creationId xmlns:p14="http://schemas.microsoft.com/office/powerpoint/2010/main" val="30419809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enroll in our 401(k) Plan if you are </a:t>
            </a:r>
            <a:r>
              <a:rPr lang="en-US" sz="1200" b="1" kern="1200" dirty="0">
                <a:solidFill>
                  <a:schemeClr val="tx1"/>
                </a:solidFill>
                <a:effectLst/>
                <a:ea typeface="+mn-ea"/>
                <a:cs typeface="+mn-cs"/>
              </a:rPr>
              <a:t>21 years or older</a:t>
            </a:r>
            <a:r>
              <a:rPr lang="en-US" sz="1200" kern="1200" dirty="0">
                <a:solidFill>
                  <a:schemeClr val="tx1"/>
                </a:solidFill>
                <a:effectLst/>
                <a:ea typeface="+mn-ea"/>
                <a:cs typeface="+mn-cs"/>
              </a:rPr>
              <a:t> and have completed one year of service with a minimum of 1,000 hours, beginning with your hire date.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plan allows you to make pre-tax contributions to your account through automatic payroll deductions.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For each dollar you contribute, we will match 50 cents to a maximum of $30,000. </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17</a:t>
            </a:fld>
            <a:endParaRPr lang="en-US"/>
          </a:p>
        </p:txBody>
      </p:sp>
    </p:spTree>
    <p:extLst>
      <p:ext uri="{BB962C8B-B14F-4D97-AF65-F5344CB8AC3E}">
        <p14:creationId xmlns:p14="http://schemas.microsoft.com/office/powerpoint/2010/main" val="28582420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provide a comprehensive worker’s compensation insurance plan at no cost to you. This plan covers any injury or illness sustained in the course of employment that requires medical, surgical, or hospital treatment.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Subject to applicable legal requirements, workers compensation insurance provides benefits after a short waiting period or, if the employee is hospitalized, immediately.</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18</a:t>
            </a:fld>
            <a:endParaRPr lang="en-US"/>
          </a:p>
        </p:txBody>
      </p:sp>
    </p:spTree>
    <p:extLst>
      <p:ext uri="{BB962C8B-B14F-4D97-AF65-F5344CB8AC3E}">
        <p14:creationId xmlns:p14="http://schemas.microsoft.com/office/powerpoint/2010/main" val="164388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recognize that a wide range of personal problems can affect your job performance. Examples of such problems include marital or family distress, emotional difficulties, alcohol and/or drug abuse, and financial or legal problems.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purpose of the Employee Assistance Program is to help you resolve your problems and to minimize their impact on job performance. The program is designed to identify the problem, offer short-term counseling, and direct you to any further assistance necessary.</a:t>
            </a:r>
          </a:p>
        </p:txBody>
      </p:sp>
      <p:sp>
        <p:nvSpPr>
          <p:cNvPr id="4" name="Slide Number Placeholder 3"/>
          <p:cNvSpPr>
            <a:spLocks noGrp="1"/>
          </p:cNvSpPr>
          <p:nvPr>
            <p:ph type="sldNum" sz="quarter" idx="10"/>
          </p:nvPr>
        </p:nvSpPr>
        <p:spPr/>
        <p:txBody>
          <a:bodyPr/>
          <a:lstStyle/>
          <a:p>
            <a:fld id="{089FDC75-800B-47ED-8F4C-03E74896E60E}" type="slidenum">
              <a:rPr lang="en-US" smtClean="0"/>
              <a:t>19</a:t>
            </a:fld>
            <a:endParaRPr lang="en-US"/>
          </a:p>
        </p:txBody>
      </p:sp>
    </p:spTree>
    <p:extLst>
      <p:ext uri="{BB962C8B-B14F-4D97-AF65-F5344CB8AC3E}">
        <p14:creationId xmlns:p14="http://schemas.microsoft.com/office/powerpoint/2010/main" val="115675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Super Simplistic Solutions was born in 1992. Since that time, our mission has been to develop superior file management software for collaboration, shared access, and website management.</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As a key member of our team, you can help us stay mission-alert by learning our policies on electronic communication, drugs and alcohol, absenteeism, and more.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Let’s get started with electronic communications.</a:t>
            </a: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a:t>
            </a:fld>
            <a:endParaRPr lang="en-US"/>
          </a:p>
        </p:txBody>
      </p:sp>
    </p:spTree>
    <p:extLst>
      <p:ext uri="{BB962C8B-B14F-4D97-AF65-F5344CB8AC3E}">
        <p14:creationId xmlns:p14="http://schemas.microsoft.com/office/powerpoint/2010/main" val="30700790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If you voluntarily terminate your employment, you are required to provide a written statement of resignation. We require a minimum of 2 weeks' notice. You will be required to turn in to the Human Resources Director your building security cards, keys, credit cards, and any other property belonging to the company.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Prior to departure, you will be asked to complete an exit interview.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20</a:t>
            </a:fld>
            <a:endParaRPr lang="en-US"/>
          </a:p>
        </p:txBody>
      </p:sp>
    </p:spTree>
    <p:extLst>
      <p:ext uri="{BB962C8B-B14F-4D97-AF65-F5344CB8AC3E}">
        <p14:creationId xmlns:p14="http://schemas.microsoft.com/office/powerpoint/2010/main" val="189126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are committed to ensuring the fair, equitable, and consistent treatment of our employees.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 intent of disciplinary policies and procedures is to assist and encourage you to correct your conduct and to achieve satisfactory work performance.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For serious instances of misconduct, you can be discharged without warning. For less serious instances of misconduct or unsatisfactory work performance, you can be released from employment following the expiration of the final notice if there is no improvement in work performance or a correction of the instance of misconduct.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Refer to page 76 of your employee handbook for more information.</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21</a:t>
            </a:fld>
            <a:endParaRPr lang="en-US"/>
          </a:p>
        </p:txBody>
      </p:sp>
    </p:spTree>
    <p:extLst>
      <p:ext uri="{BB962C8B-B14F-4D97-AF65-F5344CB8AC3E}">
        <p14:creationId xmlns:p14="http://schemas.microsoft.com/office/powerpoint/2010/main" val="1246053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Unemployment compensation is an insurance plan provided under law to give you financial assistance when you are out of work. The company contributes to unemployment funds.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as an employee, make no contribution. If you lose your job through no fault of your own, contact your nearest State Unemployment Office to determine if you are eligible for benefits.</a:t>
            </a:r>
          </a:p>
        </p:txBody>
      </p:sp>
      <p:sp>
        <p:nvSpPr>
          <p:cNvPr id="4" name="Slide Number Placeholder 3"/>
          <p:cNvSpPr>
            <a:spLocks noGrp="1"/>
          </p:cNvSpPr>
          <p:nvPr>
            <p:ph type="sldNum" sz="quarter" idx="10"/>
          </p:nvPr>
        </p:nvSpPr>
        <p:spPr/>
        <p:txBody>
          <a:bodyPr/>
          <a:lstStyle/>
          <a:p>
            <a:fld id="{089FDC75-800B-47ED-8F4C-03E74896E60E}" type="slidenum">
              <a:rPr lang="en-US" smtClean="0"/>
              <a:t>22</a:t>
            </a:fld>
            <a:endParaRPr lang="en-US"/>
          </a:p>
        </p:txBody>
      </p:sp>
    </p:spTree>
    <p:extLst>
      <p:ext uri="{BB962C8B-B14F-4D97-AF65-F5344CB8AC3E}">
        <p14:creationId xmlns:p14="http://schemas.microsoft.com/office/powerpoint/2010/main" val="4009473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On January 1, March 1, May 1, July 1, September 1, and November 1 of each calendar year, each employee will receive one day of administrative leave. These administrative leave days may be used for sick days, vacation, holidays, days off during Christmas week, or bereavement leave.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Administrative leave days must be taken in full-day increments and may not be broken into hours.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They may only be taken as they are earned.</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If administrative leave days are not used during the calendar year received, they will be forfeited.</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Administrative leave is not paid upon termination of employment.</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23</a:t>
            </a:fld>
            <a:endParaRPr lang="en-US"/>
          </a:p>
        </p:txBody>
      </p:sp>
    </p:spTree>
    <p:extLst>
      <p:ext uri="{BB962C8B-B14F-4D97-AF65-F5344CB8AC3E}">
        <p14:creationId xmlns:p14="http://schemas.microsoft.com/office/powerpoint/2010/main" val="2219055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The Family and Medical Leave Act requires covered employers to provide up to 12 weeks of unpaid, job-protected leave to "eligible" employees for certain family and medical reasons.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Employees are eligible if they have worked for a covered employer for at least one year and for 1,250 hours over the previous 12 months. </a:t>
            </a:r>
          </a:p>
          <a:p>
            <a:r>
              <a:rPr lang="en-US" sz="1200" kern="1200" dirty="0">
                <a:solidFill>
                  <a:schemeClr val="tx1"/>
                </a:solidFill>
                <a:effectLst/>
                <a:ea typeface="+mn-ea"/>
                <a:cs typeface="+mn-cs"/>
              </a:rPr>
              <a:t>  </a:t>
            </a:r>
          </a:p>
        </p:txBody>
      </p:sp>
      <p:sp>
        <p:nvSpPr>
          <p:cNvPr id="4" name="Slide Number Placeholder 3"/>
          <p:cNvSpPr>
            <a:spLocks noGrp="1"/>
          </p:cNvSpPr>
          <p:nvPr>
            <p:ph type="sldNum" sz="quarter" idx="10"/>
          </p:nvPr>
        </p:nvSpPr>
        <p:spPr/>
        <p:txBody>
          <a:bodyPr/>
          <a:lstStyle/>
          <a:p>
            <a:fld id="{089FDC75-800B-47ED-8F4C-03E74896E60E}" type="slidenum">
              <a:rPr lang="en-US" smtClean="0"/>
              <a:t>24</a:t>
            </a:fld>
            <a:endParaRPr lang="en-US"/>
          </a:p>
        </p:txBody>
      </p:sp>
    </p:spTree>
    <p:extLst>
      <p:ext uri="{BB962C8B-B14F-4D97-AF65-F5344CB8AC3E}">
        <p14:creationId xmlns:p14="http://schemas.microsoft.com/office/powerpoint/2010/main" val="714667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You are eligible to take vacation days earned after you have been paid for 1000 hours. The available number of vacation days is based upon the time with the company.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Each employee will be allowed to carry over into the next calendar year 120 hours of vacation. Any unused vacation in excess of 120 hours will be forfeited.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Leave may only be taken after it is earned, and no advance leave will be approved.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Use of vacation time is subject to management approval, and requests should be made at least two weeks in advance. </a:t>
            </a:r>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25</a:t>
            </a:fld>
            <a:endParaRPr lang="en-US"/>
          </a:p>
        </p:txBody>
      </p:sp>
    </p:spTree>
    <p:extLst>
      <p:ext uri="{BB962C8B-B14F-4D97-AF65-F5344CB8AC3E}">
        <p14:creationId xmlns:p14="http://schemas.microsoft.com/office/powerpoint/2010/main" val="2064388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Thank you for your attention to our Policies &amp; Procedures. We are excited to have you </a:t>
            </a:r>
            <a:r>
              <a:rPr lang="en-US" sz="1200" kern="1200">
                <a:solidFill>
                  <a:schemeClr val="tx1"/>
                </a:solidFill>
                <a:effectLst/>
                <a:ea typeface="+mn-ea"/>
                <a:cs typeface="+mn-cs"/>
              </a:rPr>
              <a:t>on our team.</a:t>
            </a:r>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26</a:t>
            </a:fld>
            <a:endParaRPr lang="en-US"/>
          </a:p>
        </p:txBody>
      </p:sp>
    </p:spTree>
    <p:extLst>
      <p:ext uri="{BB962C8B-B14F-4D97-AF65-F5344CB8AC3E}">
        <p14:creationId xmlns:p14="http://schemas.microsoft.com/office/powerpoint/2010/main" val="3975618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Computers and electronic communication media, including e-mail and access to the Internet, are provided to enable you to perform your duties as an employee more efficiently and productively.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These corporate resources may only be used for business and business-related purposes.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Your use of our electronic communications facilities, including computers and network access, constitutes your consent to monitoring and the interception of messages, as permitted by law.</a:t>
            </a:r>
          </a:p>
          <a:p>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3</a:t>
            </a:fld>
            <a:endParaRPr lang="en-US"/>
          </a:p>
        </p:txBody>
      </p:sp>
    </p:spTree>
    <p:extLst>
      <p:ext uri="{BB962C8B-B14F-4D97-AF65-F5344CB8AC3E}">
        <p14:creationId xmlns:p14="http://schemas.microsoft.com/office/powerpoint/2010/main" val="27441422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Certain authorized employees have unrestricted access to information stored on our electronic mail system. Activities performed by these authorized personnel may include retrieving business information, troubleshooting hardware and software problems, preventing systems misuse, assuring compliance with software distribution policies, and complying with legal and regulatory requests for information.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Given these business requirements, communications sent by e-mail and on the Internet should not be considered private or personal messages.</a:t>
            </a:r>
          </a:p>
        </p:txBody>
      </p:sp>
      <p:sp>
        <p:nvSpPr>
          <p:cNvPr id="4" name="Slide Number Placeholder 3"/>
          <p:cNvSpPr>
            <a:spLocks noGrp="1"/>
          </p:cNvSpPr>
          <p:nvPr>
            <p:ph type="sldNum" sz="quarter" idx="10"/>
          </p:nvPr>
        </p:nvSpPr>
        <p:spPr/>
        <p:txBody>
          <a:bodyPr/>
          <a:lstStyle/>
          <a:p>
            <a:fld id="{089FDC75-800B-47ED-8F4C-03E74896E60E}" type="slidenum">
              <a:rPr lang="en-US" smtClean="0"/>
              <a:t>4</a:t>
            </a:fld>
            <a:endParaRPr lang="en-US"/>
          </a:p>
        </p:txBody>
      </p:sp>
    </p:spTree>
    <p:extLst>
      <p:ext uri="{BB962C8B-B14F-4D97-AF65-F5344CB8AC3E}">
        <p14:creationId xmlns:p14="http://schemas.microsoft.com/office/powerpoint/2010/main" val="3797822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Messages containing profane or obscene language are forbidden.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Complaints or adversarial messages about vendors, private contractors, or other services providers may not be communicated except by personnel authorized to do so.</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 violation of our policy governing the use of our electronic communications may subject you to disciplinary action up to and including termination.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We will not defend, indemnify, or otherwise protect employees acting contrary to this policy if their improper activities provoke threats, demands, claims, or other legal actions seeking civil or criminal liability.</a:t>
            </a:r>
          </a:p>
        </p:txBody>
      </p:sp>
      <p:sp>
        <p:nvSpPr>
          <p:cNvPr id="4" name="Slide Number Placeholder 3"/>
          <p:cNvSpPr>
            <a:spLocks noGrp="1"/>
          </p:cNvSpPr>
          <p:nvPr>
            <p:ph type="sldNum" sz="quarter" idx="10"/>
          </p:nvPr>
        </p:nvSpPr>
        <p:spPr/>
        <p:txBody>
          <a:bodyPr/>
          <a:lstStyle/>
          <a:p>
            <a:fld id="{089FDC75-800B-47ED-8F4C-03E74896E60E}" type="slidenum">
              <a:rPr lang="en-US" smtClean="0"/>
              <a:t>5</a:t>
            </a:fld>
            <a:endParaRPr lang="en-US"/>
          </a:p>
        </p:txBody>
      </p:sp>
    </p:spTree>
    <p:extLst>
      <p:ext uri="{BB962C8B-B14F-4D97-AF65-F5344CB8AC3E}">
        <p14:creationId xmlns:p14="http://schemas.microsoft.com/office/powerpoint/2010/main" val="20960910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do not permit or condone intoxication or drinking of alcoholic beverages on the premises or at your assigned place of duty on company time.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Such action will subject you to disciplinary action up to and including dismissal. It is our policy to help you seek treatment if work performance is adversely affected by repeated overindulgence in the use of alcoholic beverages.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a:p>
            <a:endParaRPr lang="en-US" dirty="0"/>
          </a:p>
        </p:txBody>
      </p:sp>
      <p:sp>
        <p:nvSpPr>
          <p:cNvPr id="4" name="Slide Number Placeholder 3"/>
          <p:cNvSpPr>
            <a:spLocks noGrp="1"/>
          </p:cNvSpPr>
          <p:nvPr>
            <p:ph type="sldNum" sz="quarter" idx="10"/>
          </p:nvPr>
        </p:nvSpPr>
        <p:spPr/>
        <p:txBody>
          <a:bodyPr/>
          <a:lstStyle/>
          <a:p>
            <a:fld id="{089FDC75-800B-47ED-8F4C-03E74896E60E}" type="slidenum">
              <a:rPr lang="en-US" smtClean="0"/>
              <a:t>6</a:t>
            </a:fld>
            <a:endParaRPr lang="en-US"/>
          </a:p>
        </p:txBody>
      </p:sp>
    </p:spTree>
    <p:extLst>
      <p:ext uri="{BB962C8B-B14F-4D97-AF65-F5344CB8AC3E}">
        <p14:creationId xmlns:p14="http://schemas.microsoft.com/office/powerpoint/2010/main" val="1370639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We condemn the illegal use of drugs and alcohol.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You may not use or possess contraband drugs on the job or work under the influence of any such drugs. This policy applies to all items which meet the legal definition of "controlled dangerous substances."</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If you are having difficulties resulting from drug or alcohol use, we may request that you enter a rehabilitation program. Failure to enter a rehabilitation program or to complete the program constitutes grounds to terminate your employment.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7</a:t>
            </a:fld>
            <a:endParaRPr lang="en-US"/>
          </a:p>
        </p:txBody>
      </p:sp>
    </p:spTree>
    <p:extLst>
      <p:ext uri="{BB962C8B-B14F-4D97-AF65-F5344CB8AC3E}">
        <p14:creationId xmlns:p14="http://schemas.microsoft.com/office/powerpoint/2010/main" val="26991406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Under specific circumstances,</a:t>
            </a:r>
            <a:r>
              <a:rPr lang="en-US" sz="1200" kern="1200" baseline="0" dirty="0">
                <a:solidFill>
                  <a:schemeClr val="tx1"/>
                </a:solidFill>
                <a:effectLst/>
                <a:ea typeface="+mn-ea"/>
                <a:cs typeface="+mn-cs"/>
              </a:rPr>
              <a:t> we </a:t>
            </a:r>
            <a:r>
              <a:rPr lang="en-US" sz="1200" kern="1200" dirty="0">
                <a:solidFill>
                  <a:schemeClr val="tx1"/>
                </a:solidFill>
                <a:effectLst/>
                <a:ea typeface="+mn-ea"/>
                <a:cs typeface="+mn-cs"/>
              </a:rPr>
              <a:t>will permit an employee to take time off from work without compensation. Circumstances and internal work schedules will dictate where and when this type of leave will be allowed. </a:t>
            </a:r>
          </a:p>
          <a:p>
            <a:endParaRPr lang="en-US" sz="1200" kern="1200" dirty="0">
              <a:solidFill>
                <a:schemeClr val="tx1"/>
              </a:solidFill>
              <a:effectLst/>
              <a:ea typeface="+mn-ea"/>
              <a:cs typeface="+mn-cs"/>
            </a:endParaRPr>
          </a:p>
          <a:p>
            <a:r>
              <a:rPr lang="en-US" sz="1200" kern="1200" dirty="0">
                <a:solidFill>
                  <a:schemeClr val="tx1"/>
                </a:solidFill>
                <a:effectLst/>
                <a:ea typeface="+mn-ea"/>
                <a:cs typeface="+mn-cs"/>
              </a:rPr>
              <a:t>Any request for leave of this type must be cleared in advance by your division manager and with the approval of the division heads. </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8</a:t>
            </a:fld>
            <a:endParaRPr lang="en-US"/>
          </a:p>
        </p:txBody>
      </p:sp>
    </p:spTree>
    <p:extLst>
      <p:ext uri="{BB962C8B-B14F-4D97-AF65-F5344CB8AC3E}">
        <p14:creationId xmlns:p14="http://schemas.microsoft.com/office/powerpoint/2010/main" val="13394353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200" kern="1200" dirty="0">
                <a:solidFill>
                  <a:schemeClr val="tx1"/>
                </a:solidFill>
                <a:effectLst/>
                <a:ea typeface="+mn-ea"/>
                <a:cs typeface="+mn-cs"/>
              </a:rPr>
              <a:t>During such leave, your health and life insurance may be maintained for a period not to exceed 30 days. However, in no case will there be an additional accrual of sick or vacation leave.</a:t>
            </a:r>
          </a:p>
          <a:p>
            <a:endParaRPr lang="en-US" sz="1200" kern="1200" dirty="0">
              <a:solidFill>
                <a:schemeClr val="tx1"/>
              </a:solidFill>
              <a:effectLst/>
              <a:ea typeface="+mn-ea"/>
              <a:cs typeface="+mn-cs"/>
            </a:endParaRPr>
          </a:p>
        </p:txBody>
      </p:sp>
      <p:sp>
        <p:nvSpPr>
          <p:cNvPr id="4" name="Slide Number Placeholder 3"/>
          <p:cNvSpPr>
            <a:spLocks noGrp="1"/>
          </p:cNvSpPr>
          <p:nvPr>
            <p:ph type="sldNum" sz="quarter" idx="10"/>
          </p:nvPr>
        </p:nvSpPr>
        <p:spPr/>
        <p:txBody>
          <a:bodyPr/>
          <a:lstStyle/>
          <a:p>
            <a:fld id="{089FDC75-800B-47ED-8F4C-03E74896E60E}" type="slidenum">
              <a:rPr lang="en-US" smtClean="0"/>
              <a:t>9</a:t>
            </a:fld>
            <a:endParaRPr lang="en-US"/>
          </a:p>
        </p:txBody>
      </p:sp>
    </p:spTree>
    <p:extLst>
      <p:ext uri="{BB962C8B-B14F-4D97-AF65-F5344CB8AC3E}">
        <p14:creationId xmlns:p14="http://schemas.microsoft.com/office/powerpoint/2010/main" val="29537650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2"/>
            </p:custDataLst>
          </p:nvPr>
        </p:nvSpPr>
        <p:spPr>
          <a:xfrm>
            <a:off x="1727200" y="1485900"/>
            <a:ext cx="5709612" cy="1632001"/>
          </a:xfrm>
        </p:spPr>
        <p:txBody>
          <a:bodyPr anchor="b"/>
          <a:lstStyle>
            <a:lvl1pPr algn="l">
              <a:defRPr>
                <a:solidFill>
                  <a:schemeClr val="bg1"/>
                </a:solidFill>
                <a:latin typeface="Arial" panose="020B0604020202020204" pitchFamily="34" charset="0"/>
              </a:defRPr>
            </a:lvl1pPr>
          </a:lstStyle>
          <a:p>
            <a:r>
              <a:rPr lang="en-US" dirty="0"/>
              <a:t>WELCOME TITLE</a:t>
            </a:r>
          </a:p>
        </p:txBody>
      </p:sp>
      <p:sp>
        <p:nvSpPr>
          <p:cNvPr id="3" name="Subtitle 2"/>
          <p:cNvSpPr>
            <a:spLocks noGrp="1"/>
          </p:cNvSpPr>
          <p:nvPr>
            <p:ph type="subTitle" idx="1" hasCustomPrompt="1"/>
            <p:custDataLst>
              <p:tags r:id="rId3"/>
            </p:custDataLst>
          </p:nvPr>
        </p:nvSpPr>
        <p:spPr>
          <a:xfrm>
            <a:off x="1747688" y="3141517"/>
            <a:ext cx="5694512" cy="1945712"/>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custDataLst>
      <p:tags r:id="rId1"/>
    </p:custDataLst>
    <p:extLst>
      <p:ext uri="{BB962C8B-B14F-4D97-AF65-F5344CB8AC3E}">
        <p14:creationId xmlns:p14="http://schemas.microsoft.com/office/powerpoint/2010/main" val="2986981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9DDB02-0A47-4419-9EC0-9BA2C2D3C09C}"/>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a:xfrm>
            <a:off x="508001" y="227543"/>
            <a:ext cx="3342571" cy="96837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972280" y="227542"/>
            <a:ext cx="5679722"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1" y="1195918"/>
            <a:ext cx="3342571"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519143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4000500"/>
            <a:ext cx="6096000" cy="472282"/>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91431" y="510646"/>
            <a:ext cx="60960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991431" y="4472782"/>
            <a:ext cx="60960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9D537E8-8359-47A9-8CFF-1AE26DFA88F5}" type="datetimeFigureOut">
              <a:rPr lang="en-US" smtClean="0"/>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800421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7663260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2" y="228866"/>
            <a:ext cx="2286000" cy="487627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08001" y="228866"/>
            <a:ext cx="6688666" cy="487627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269235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983539A-576A-44CA-97D7-7BA78E7D5867}"/>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3" name="Content Placeholder 2"/>
          <p:cNvSpPr>
            <a:spLocks noGrp="1"/>
          </p:cNvSpPr>
          <p:nvPr>
            <p:ph idx="1"/>
          </p:nvPr>
        </p:nvSpPr>
        <p:spPr>
          <a:xfrm>
            <a:off x="711030" y="1333500"/>
            <a:ext cx="8940971" cy="3771636"/>
          </a:xfrm>
        </p:spPr>
        <p:txBody>
          <a:bodyPr/>
          <a:lstStyle>
            <a:lvl1pPr>
              <a:defRPr>
                <a:solidFill>
                  <a:srgbClr val="717175"/>
                </a:solidFill>
              </a:defRPr>
            </a:lvl1pPr>
            <a:lvl2pPr>
              <a:defRPr>
                <a:solidFill>
                  <a:srgbClr val="717175"/>
                </a:solidFill>
              </a:defRPr>
            </a:lvl2pPr>
            <a:lvl3pPr>
              <a:defRPr>
                <a:solidFill>
                  <a:srgbClr val="717175"/>
                </a:solidFill>
              </a:defRPr>
            </a:lvl3pPr>
            <a:lvl4pPr>
              <a:defRPr>
                <a:solidFill>
                  <a:srgbClr val="717175"/>
                </a:solidFill>
              </a:defRPr>
            </a:lvl4pPr>
            <a:lvl5pPr>
              <a:defRPr>
                <a:solidFill>
                  <a:srgbClr val="71717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69D537E8-8359-47A9-8CFF-1AE26DFA88F5}" type="datetimeFigureOut">
              <a:rPr lang="en-US" smtClean="0"/>
              <a:t>12/4/2025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437B2F-497A-437B-AF19-BDF4DD00BA22}" type="slidenum">
              <a:rPr lang="en-US" smtClean="0"/>
              <a:t>‹#›</a:t>
            </a:fld>
            <a:endParaRPr lang="en-US"/>
          </a:p>
        </p:txBody>
      </p:sp>
      <p:sp>
        <p:nvSpPr>
          <p:cNvPr id="8" name="Rectangle 7">
            <a:extLst>
              <a:ext uri="{FF2B5EF4-FFF2-40B4-BE49-F238E27FC236}">
                <a16:creationId xmlns:a16="http://schemas.microsoft.com/office/drawing/2014/main" id="{C1DFD572-604C-46B8-85BD-7F0A687880F9}"/>
              </a:ext>
            </a:extLst>
          </p:cNvPr>
          <p:cNvSpPr/>
          <p:nvPr/>
        </p:nvSpPr>
        <p:spPr>
          <a:xfrm>
            <a:off x="711030"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0" name="Title 1">
            <a:extLst>
              <a:ext uri="{FF2B5EF4-FFF2-40B4-BE49-F238E27FC236}">
                <a16:creationId xmlns:a16="http://schemas.microsoft.com/office/drawing/2014/main" id="{FDE0EF7A-E59A-43D9-8A25-9DB37E0A49E4}"/>
              </a:ext>
            </a:extLst>
          </p:cNvPr>
          <p:cNvSpPr>
            <a:spLocks noGrp="1"/>
          </p:cNvSpPr>
          <p:nvPr>
            <p:ph type="title" hasCustomPrompt="1"/>
          </p:nvPr>
        </p:nvSpPr>
        <p:spPr>
          <a:xfrm>
            <a:off x="495738" y="304800"/>
            <a:ext cx="9058555" cy="952500"/>
          </a:xfrm>
        </p:spPr>
        <p:txBody>
          <a:bodyPr/>
          <a:lstStyle>
            <a:lvl1pPr algn="l">
              <a:defRPr>
                <a:solidFill>
                  <a:srgbClr val="717175"/>
                </a:solidFill>
                <a:latin typeface="Arial" panose="020B0604020202020204" pitchFamily="34" charset="0"/>
              </a:defRPr>
            </a:lvl1pPr>
          </a:lstStyle>
          <a:p>
            <a:r>
              <a:rPr lang="en-US" dirty="0"/>
              <a:t>TITLE</a:t>
            </a:r>
          </a:p>
        </p:txBody>
      </p:sp>
    </p:spTree>
    <p:extLst>
      <p:ext uri="{BB962C8B-B14F-4D97-AF65-F5344CB8AC3E}">
        <p14:creationId xmlns:p14="http://schemas.microsoft.com/office/powerpoint/2010/main" val="4103383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151CA6C-0F37-42EA-B8C7-935A540EE34B}"/>
              </a:ext>
            </a:extLst>
          </p:cNvPr>
          <p:cNvSpPr/>
          <p:nvPr/>
        </p:nvSpPr>
        <p:spPr>
          <a:xfrm>
            <a:off x="0" y="0"/>
            <a:ext cx="10160000" cy="5715000"/>
          </a:xfrm>
          <a:prstGeom prst="rect">
            <a:avLst/>
          </a:prstGeom>
          <a:solidFill>
            <a:schemeClr val="tx1">
              <a:alpha val="2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0" name="Title 1">
            <a:extLst>
              <a:ext uri="{FF2B5EF4-FFF2-40B4-BE49-F238E27FC236}">
                <a16:creationId xmlns:a16="http://schemas.microsoft.com/office/drawing/2014/main" id="{7F2213A4-D469-483D-8EC4-939D9D860E33}"/>
              </a:ext>
            </a:extLst>
          </p:cNvPr>
          <p:cNvSpPr>
            <a:spLocks noGrp="1"/>
          </p:cNvSpPr>
          <p:nvPr>
            <p:ph type="ctrTitle" hasCustomPrompt="1"/>
          </p:nvPr>
        </p:nvSpPr>
        <p:spPr>
          <a:xfrm rot="2975171">
            <a:off x="1195337" y="1940511"/>
            <a:ext cx="6482398" cy="1632001"/>
          </a:xfrm>
        </p:spPr>
        <p:txBody>
          <a:bodyPr anchor="b"/>
          <a:lstStyle>
            <a:lvl1pPr>
              <a:defRPr>
                <a:solidFill>
                  <a:schemeClr val="bg1"/>
                </a:solidFill>
                <a:latin typeface="Arial" panose="020B0604020202020204" pitchFamily="34" charset="0"/>
              </a:defRPr>
            </a:lvl1pPr>
          </a:lstStyle>
          <a:p>
            <a:r>
              <a:rPr lang="en-US" dirty="0"/>
              <a:t>SECTION HEADER</a:t>
            </a:r>
          </a:p>
        </p:txBody>
      </p:sp>
      <p:sp>
        <p:nvSpPr>
          <p:cNvPr id="11" name="Subtitle 2">
            <a:extLst>
              <a:ext uri="{FF2B5EF4-FFF2-40B4-BE49-F238E27FC236}">
                <a16:creationId xmlns:a16="http://schemas.microsoft.com/office/drawing/2014/main" id="{41CA2817-E17F-4C84-9709-1A21072C6C21}"/>
              </a:ext>
            </a:extLst>
          </p:cNvPr>
          <p:cNvSpPr>
            <a:spLocks noGrp="1"/>
          </p:cNvSpPr>
          <p:nvPr>
            <p:ph type="subTitle" idx="1" hasCustomPrompt="1"/>
          </p:nvPr>
        </p:nvSpPr>
        <p:spPr>
          <a:xfrm rot="2990067">
            <a:off x="436179" y="2690261"/>
            <a:ext cx="5338445" cy="1945712"/>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Subtitle</a:t>
            </a:r>
          </a:p>
        </p:txBody>
      </p:sp>
    </p:spTree>
    <p:custDataLst>
      <p:tags r:id="rId1"/>
    </p:custDataLst>
    <p:extLst>
      <p:ext uri="{BB962C8B-B14F-4D97-AF65-F5344CB8AC3E}">
        <p14:creationId xmlns:p14="http://schemas.microsoft.com/office/powerpoint/2010/main" val="317335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83DC913-CADE-43FD-9B4B-BD76629DFFEE}"/>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333500"/>
            <a:ext cx="4487334"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64669" y="1333500"/>
            <a:ext cx="4487334"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9D537E8-8359-47A9-8CFF-1AE26DFA88F5}" type="datetimeFigureOut">
              <a:rPr lang="en-US" smtClean="0"/>
              <a:t>12/4/2025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13458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DDF7E6A-1695-4030-8B86-76A3A422CB61}"/>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1" y="1279262"/>
            <a:ext cx="448909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8001" y="1812396"/>
            <a:ext cx="448909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1140" y="1279262"/>
            <a:ext cx="4490862"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61140" y="1812396"/>
            <a:ext cx="4490862"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D537E8-8359-47A9-8CFF-1AE26DFA88F5}" type="datetimeFigureOut">
              <a:rPr lang="en-US" smtClean="0"/>
              <a:t>12/4/2025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437B2F-497A-437B-AF19-BDF4DD00BA22}" type="slidenum">
              <a:rPr lang="en-US" smtClean="0"/>
              <a:t>‹#›</a:t>
            </a:fld>
            <a:endParaRPr lang="en-US"/>
          </a:p>
        </p:txBody>
      </p:sp>
    </p:spTree>
    <p:extLst>
      <p:ext uri="{BB962C8B-B14F-4D97-AF65-F5344CB8AC3E}">
        <p14:creationId xmlns:p14="http://schemas.microsoft.com/office/powerpoint/2010/main" val="3718887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p:custDataLst>
              <p:tags r:id="rId1"/>
            </p:custDataLst>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custDataLst>
              <p:tags r:id="rId2"/>
            </p:custDataLst>
          </p:nvPr>
        </p:nvSpPr>
        <p:spPr>
          <a:xfrm>
            <a:off x="584200" y="304800"/>
            <a:ext cx="8970093" cy="952500"/>
          </a:xfrm>
        </p:spPr>
        <p:txBody>
          <a:bodyPr/>
          <a:lstStyle>
            <a:lvl1pPr algn="l">
              <a:defRPr>
                <a:solidFill>
                  <a:srgbClr val="717175"/>
                </a:solidFill>
                <a:latin typeface="Arial" panose="020B060402020202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p:custDataLst>
              <p:tags r:id="rId3"/>
            </p:custDataLst>
          </p:nvPr>
        </p:nvSpPr>
        <p:spPr>
          <a:xfrm>
            <a:off x="711030"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326092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6F4B3F-3205-4475-A760-463E7E9D370D}"/>
              </a:ext>
            </a:extLst>
          </p:cNvPr>
          <p:cNvSpPr/>
          <p:nvPr>
            <p:custDataLst>
              <p:tags r:id="rId1"/>
            </p:custDataLst>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7" name="Title 1">
            <a:extLst>
              <a:ext uri="{FF2B5EF4-FFF2-40B4-BE49-F238E27FC236}">
                <a16:creationId xmlns:a16="http://schemas.microsoft.com/office/drawing/2014/main" id="{5EB77D39-C8B3-4213-9CFD-8CFCFD0E5866}"/>
              </a:ext>
            </a:extLst>
          </p:cNvPr>
          <p:cNvSpPr>
            <a:spLocks noGrp="1"/>
          </p:cNvSpPr>
          <p:nvPr>
            <p:ph type="title" hasCustomPrompt="1"/>
            <p:custDataLst>
              <p:tags r:id="rId2"/>
            </p:custDataLst>
          </p:nvPr>
        </p:nvSpPr>
        <p:spPr>
          <a:xfrm>
            <a:off x="495738" y="304800"/>
            <a:ext cx="9168522" cy="952500"/>
          </a:xfrm>
        </p:spPr>
        <p:txBody>
          <a:bodyPr/>
          <a:lstStyle>
            <a:lvl1pPr algn="r">
              <a:defRPr>
                <a:solidFill>
                  <a:srgbClr val="717175"/>
                </a:solidFill>
                <a:latin typeface="Arial" panose="020B0604020202020204" pitchFamily="34" charset="0"/>
              </a:defRPr>
            </a:lvl1pPr>
          </a:lstStyle>
          <a:p>
            <a:r>
              <a:rPr lang="en-US" dirty="0"/>
              <a:t>TITLE</a:t>
            </a:r>
          </a:p>
        </p:txBody>
      </p:sp>
      <p:sp>
        <p:nvSpPr>
          <p:cNvPr id="8" name="Rectangle 7">
            <a:extLst>
              <a:ext uri="{FF2B5EF4-FFF2-40B4-BE49-F238E27FC236}">
                <a16:creationId xmlns:a16="http://schemas.microsoft.com/office/drawing/2014/main" id="{F1F7A30A-9D9D-420C-A6C6-DE1FB5A23844}"/>
              </a:ext>
            </a:extLst>
          </p:cNvPr>
          <p:cNvSpPr/>
          <p:nvPr>
            <p:custDataLst>
              <p:tags r:id="rId3"/>
            </p:custDataLst>
          </p:nvPr>
        </p:nvSpPr>
        <p:spPr>
          <a:xfrm>
            <a:off x="6801955" y="1104900"/>
            <a:ext cx="2744723" cy="76200"/>
          </a:xfrm>
          <a:prstGeom prst="rect">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2203401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73CCB70-82C3-4503-84E8-AAE04E3659B2}"/>
              </a:ext>
            </a:extLst>
          </p:cNvPr>
          <p:cNvSpPr/>
          <p:nvPr/>
        </p:nvSpPr>
        <p:spPr>
          <a:xfrm>
            <a:off x="495739" y="265907"/>
            <a:ext cx="9168524" cy="5183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Tree>
    <p:extLst>
      <p:ext uri="{BB962C8B-B14F-4D97-AF65-F5344CB8AC3E}">
        <p14:creationId xmlns:p14="http://schemas.microsoft.com/office/powerpoint/2010/main" val="420211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2">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831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5.xml"/><Relationship Id="rId3" Type="http://schemas.openxmlformats.org/officeDocument/2006/relationships/slideLayout" Target="../slideLayouts/slideLayout3.xml"/><Relationship Id="rId21" Type="http://schemas.openxmlformats.org/officeDocument/2006/relationships/tags" Target="../tags/tag8.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22" Type="http://schemas.openxmlformats.org/officeDocument/2006/relationships/tags" Target="../tags/tag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7AB3CEB-328F-4D60-86A7-1E64B22CD6C8}"/>
              </a:ext>
            </a:extLst>
          </p:cNvPr>
          <p:cNvGrpSpPr/>
          <p:nvPr/>
        </p:nvGrpSpPr>
        <p:grpSpPr>
          <a:xfrm>
            <a:off x="0" y="-35634"/>
            <a:ext cx="10179339" cy="5764490"/>
            <a:chOff x="7872506" y="-7617534"/>
            <a:chExt cx="7640866" cy="5764490"/>
          </a:xfrm>
        </p:grpSpPr>
        <p:sp>
          <p:nvSpPr>
            <p:cNvPr id="14" name="Freeform: Shape 13">
              <a:extLst>
                <a:ext uri="{FF2B5EF4-FFF2-40B4-BE49-F238E27FC236}">
                  <a16:creationId xmlns:a16="http://schemas.microsoft.com/office/drawing/2014/main" id="{DE10AD87-FD64-44BB-BED1-C16836921889}"/>
                </a:ext>
              </a:extLst>
            </p:cNvPr>
            <p:cNvSpPr/>
            <p:nvPr userDrawn="1">
              <p:custDataLst>
                <p:tags r:id="rId20"/>
              </p:custDataLst>
            </p:nvPr>
          </p:nvSpPr>
          <p:spPr>
            <a:xfrm>
              <a:off x="7872506" y="-7610269"/>
              <a:ext cx="7597965" cy="5757225"/>
            </a:xfrm>
            <a:custGeom>
              <a:avLst/>
              <a:gdLst>
                <a:gd name="connsiteX0" fmla="*/ 0 w 7597965"/>
                <a:gd name="connsiteY0" fmla="*/ 0 h 5714999"/>
                <a:gd name="connsiteX1" fmla="*/ 7597965 w 7597965"/>
                <a:gd name="connsiteY1" fmla="*/ 0 h 5714999"/>
                <a:gd name="connsiteX2" fmla="*/ 3230775 w 7597965"/>
                <a:gd name="connsiteY2" fmla="*/ 3580736 h 5714999"/>
                <a:gd name="connsiteX3" fmla="*/ 4980695 w 7597965"/>
                <a:gd name="connsiteY3" fmla="*/ 5714999 h 5714999"/>
                <a:gd name="connsiteX4" fmla="*/ 0 w 7597965"/>
                <a:gd name="connsiteY4" fmla="*/ 5714999 h 5714999"/>
                <a:gd name="connsiteX0" fmla="*/ 0 w 7597965"/>
                <a:gd name="connsiteY0" fmla="*/ 0 h 5714999"/>
                <a:gd name="connsiteX1" fmla="*/ 7597965 w 7597965"/>
                <a:gd name="connsiteY1" fmla="*/ 0 h 5714999"/>
                <a:gd name="connsiteX2" fmla="*/ 3341611 w 7597965"/>
                <a:gd name="connsiteY2" fmla="*/ 3525318 h 5714999"/>
                <a:gd name="connsiteX3" fmla="*/ 4980695 w 7597965"/>
                <a:gd name="connsiteY3" fmla="*/ 5714999 h 5714999"/>
                <a:gd name="connsiteX4" fmla="*/ 0 w 7597965"/>
                <a:gd name="connsiteY4" fmla="*/ 5714999 h 5714999"/>
                <a:gd name="connsiteX5" fmla="*/ 0 w 7597965"/>
                <a:gd name="connsiteY5" fmla="*/ 0 h 5714999"/>
                <a:gd name="connsiteX0" fmla="*/ 0 w 7597965"/>
                <a:gd name="connsiteY0" fmla="*/ 0 h 5714999"/>
                <a:gd name="connsiteX1" fmla="*/ 7597965 w 7597965"/>
                <a:gd name="connsiteY1" fmla="*/ 0 h 5714999"/>
                <a:gd name="connsiteX2" fmla="*/ 3341611 w 7597965"/>
                <a:gd name="connsiteY2" fmla="*/ 3525318 h 5714999"/>
                <a:gd name="connsiteX3" fmla="*/ 5119241 w 7597965"/>
                <a:gd name="connsiteY3" fmla="*/ 5701144 h 5714999"/>
                <a:gd name="connsiteX4" fmla="*/ 0 w 7597965"/>
                <a:gd name="connsiteY4" fmla="*/ 5714999 h 5714999"/>
                <a:gd name="connsiteX5" fmla="*/ 0 w 7597965"/>
                <a:gd name="connsiteY5" fmla="*/ 0 h 5714999"/>
                <a:gd name="connsiteX0" fmla="*/ 0 w 7597965"/>
                <a:gd name="connsiteY0" fmla="*/ 0 h 5728853"/>
                <a:gd name="connsiteX1" fmla="*/ 7597965 w 7597965"/>
                <a:gd name="connsiteY1" fmla="*/ 0 h 5728853"/>
                <a:gd name="connsiteX2" fmla="*/ 3341611 w 7597965"/>
                <a:gd name="connsiteY2" fmla="*/ 3525318 h 5728853"/>
                <a:gd name="connsiteX3" fmla="*/ 5160805 w 7597965"/>
                <a:gd name="connsiteY3" fmla="*/ 5728853 h 5728853"/>
                <a:gd name="connsiteX4" fmla="*/ 0 w 7597965"/>
                <a:gd name="connsiteY4" fmla="*/ 5714999 h 5728853"/>
                <a:gd name="connsiteX5" fmla="*/ 0 w 7597965"/>
                <a:gd name="connsiteY5" fmla="*/ 0 h 5728853"/>
                <a:gd name="connsiteX0" fmla="*/ 0 w 7597965"/>
                <a:gd name="connsiteY0" fmla="*/ 0 h 5742708"/>
                <a:gd name="connsiteX1" fmla="*/ 7597965 w 7597965"/>
                <a:gd name="connsiteY1" fmla="*/ 0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 name="connsiteX0" fmla="*/ 0 w 7597965"/>
                <a:gd name="connsiteY0" fmla="*/ 0 h 5742708"/>
                <a:gd name="connsiteX1" fmla="*/ 7597965 w 7597965"/>
                <a:gd name="connsiteY1" fmla="*/ 28955 h 5742708"/>
                <a:gd name="connsiteX2" fmla="*/ 3341611 w 7597965"/>
                <a:gd name="connsiteY2" fmla="*/ 3525318 h 5742708"/>
                <a:gd name="connsiteX3" fmla="*/ 5160805 w 7597965"/>
                <a:gd name="connsiteY3" fmla="*/ 5728853 h 5742708"/>
                <a:gd name="connsiteX4" fmla="*/ 0 w 7597965"/>
                <a:gd name="connsiteY4" fmla="*/ 5742708 h 5742708"/>
                <a:gd name="connsiteX5" fmla="*/ 0 w 7597965"/>
                <a:gd name="connsiteY5" fmla="*/ 0 h 5742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7965" h="5742708">
                  <a:moveTo>
                    <a:pt x="0" y="0"/>
                  </a:moveTo>
                  <a:lnTo>
                    <a:pt x="7597965" y="28955"/>
                  </a:lnTo>
                  <a:lnTo>
                    <a:pt x="3341611" y="3525318"/>
                  </a:lnTo>
                  <a:lnTo>
                    <a:pt x="5160805" y="5728853"/>
                  </a:lnTo>
                  <a:lnTo>
                    <a:pt x="0" y="5742708"/>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6" name="Freeform: Shape 15">
              <a:extLst>
                <a:ext uri="{FF2B5EF4-FFF2-40B4-BE49-F238E27FC236}">
                  <a16:creationId xmlns:a16="http://schemas.microsoft.com/office/drawing/2014/main" id="{86837B99-AE18-42ED-9FFC-CB6D362D6CAF}"/>
                </a:ext>
              </a:extLst>
            </p:cNvPr>
            <p:cNvSpPr/>
            <p:nvPr userDrawn="1">
              <p:custDataLst>
                <p:tags r:id="rId21"/>
              </p:custDataLst>
            </p:nvPr>
          </p:nvSpPr>
          <p:spPr>
            <a:xfrm>
              <a:off x="8097931" y="-7581900"/>
              <a:ext cx="7404100" cy="5715000"/>
            </a:xfrm>
            <a:custGeom>
              <a:avLst/>
              <a:gdLst>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230775 w 7626350"/>
                <a:gd name="connsiteY6" fmla="*/ 3580736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99027 w 7626350"/>
                <a:gd name="connsiteY6" fmla="*/ 357046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88445 w 7626350"/>
                <a:gd name="connsiteY6" fmla="*/ 356018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74661 w 7626350"/>
                <a:gd name="connsiteY6" fmla="*/ 3564648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60390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38655 w 7626350"/>
                <a:gd name="connsiteY6" fmla="*/ 3578502 h 5715000"/>
                <a:gd name="connsiteX7" fmla="*/ 7597965 w 7626350"/>
                <a:gd name="connsiteY7" fmla="*/ 0 h 5715000"/>
                <a:gd name="connsiteX0" fmla="*/ 7597965 w 7626350"/>
                <a:gd name="connsiteY0" fmla="*/ 0 h 5715000"/>
                <a:gd name="connsiteX1" fmla="*/ 7626350 w 7626350"/>
                <a:gd name="connsiteY1" fmla="*/ 0 h 5715000"/>
                <a:gd name="connsiteX2" fmla="*/ 7626350 w 7626350"/>
                <a:gd name="connsiteY2" fmla="*/ 5715000 h 5715000"/>
                <a:gd name="connsiteX3" fmla="*/ 0 w 7626350"/>
                <a:gd name="connsiteY3" fmla="*/ 5715000 h 5715000"/>
                <a:gd name="connsiteX4" fmla="*/ 0 w 7626350"/>
                <a:gd name="connsiteY4" fmla="*/ 5714999 h 5715000"/>
                <a:gd name="connsiteX5" fmla="*/ 4980695 w 7626350"/>
                <a:gd name="connsiteY5" fmla="*/ 5714999 h 5715000"/>
                <a:gd name="connsiteX6" fmla="*/ 3109675 w 7626350"/>
                <a:gd name="connsiteY6" fmla="*/ 3592570 h 5715000"/>
                <a:gd name="connsiteX7" fmla="*/ 7597965 w 7626350"/>
                <a:gd name="connsiteY7" fmla="*/ 0 h 57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26350" h="5715000">
                  <a:moveTo>
                    <a:pt x="7597965" y="0"/>
                  </a:moveTo>
                  <a:lnTo>
                    <a:pt x="7626350" y="0"/>
                  </a:lnTo>
                  <a:lnTo>
                    <a:pt x="7626350" y="5715000"/>
                  </a:lnTo>
                  <a:lnTo>
                    <a:pt x="0" y="5715000"/>
                  </a:lnTo>
                  <a:lnTo>
                    <a:pt x="0" y="5714999"/>
                  </a:lnTo>
                  <a:lnTo>
                    <a:pt x="4980695" y="5714999"/>
                  </a:lnTo>
                  <a:lnTo>
                    <a:pt x="3109675" y="3592570"/>
                  </a:lnTo>
                  <a:lnTo>
                    <a:pt x="7597965" y="0"/>
                  </a:lnTo>
                  <a:close/>
                </a:path>
              </a:pathLst>
            </a:custGeom>
            <a:solidFill>
              <a:srgbClr val="717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sp>
          <p:nvSpPr>
            <p:cNvPr id="19" name="Freeform: Shape 18">
              <a:extLst>
                <a:ext uri="{FF2B5EF4-FFF2-40B4-BE49-F238E27FC236}">
                  <a16:creationId xmlns:a16="http://schemas.microsoft.com/office/drawing/2014/main" id="{4CCF8FAB-64F2-4DBB-AD31-6766A42C27C6}"/>
                </a:ext>
              </a:extLst>
            </p:cNvPr>
            <p:cNvSpPr/>
            <p:nvPr userDrawn="1">
              <p:custDataLst>
                <p:tags r:id="rId22"/>
              </p:custDataLst>
            </p:nvPr>
          </p:nvSpPr>
          <p:spPr>
            <a:xfrm>
              <a:off x="8000233" y="-7617534"/>
              <a:ext cx="7513139" cy="3657328"/>
            </a:xfrm>
            <a:custGeom>
              <a:avLst/>
              <a:gdLst>
                <a:gd name="connsiteX0" fmla="*/ 0 w 7570294"/>
                <a:gd name="connsiteY0" fmla="*/ 0 h 3573221"/>
                <a:gd name="connsiteX1" fmla="*/ 7570294 w 7570294"/>
                <a:gd name="connsiteY1" fmla="*/ 0 h 3573221"/>
                <a:gd name="connsiteX2" fmla="*/ 3212270 w 7570294"/>
                <a:gd name="connsiteY2" fmla="*/ 3573221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89512"/>
                <a:gd name="connsiteY0" fmla="*/ 0 h 3573221"/>
                <a:gd name="connsiteX1" fmla="*/ 7489512 w 7489512"/>
                <a:gd name="connsiteY1" fmla="*/ 30823 h 3573221"/>
                <a:gd name="connsiteX2" fmla="*/ 3212270 w 7489512"/>
                <a:gd name="connsiteY2" fmla="*/ 3573221 h 3573221"/>
                <a:gd name="connsiteX3" fmla="*/ 0 w 7489512"/>
                <a:gd name="connsiteY3" fmla="*/ 0 h 3573221"/>
                <a:gd name="connsiteX0" fmla="*/ 0 w 7499610"/>
                <a:gd name="connsiteY0" fmla="*/ 0 h 3573221"/>
                <a:gd name="connsiteX1" fmla="*/ 7499610 w 7499610"/>
                <a:gd name="connsiteY1" fmla="*/ 20549 h 3573221"/>
                <a:gd name="connsiteX2" fmla="*/ 3212270 w 7499610"/>
                <a:gd name="connsiteY2" fmla="*/ 3573221 h 3573221"/>
                <a:gd name="connsiteX3" fmla="*/ 0 w 7499610"/>
                <a:gd name="connsiteY3" fmla="*/ 0 h 3573221"/>
                <a:gd name="connsiteX0" fmla="*/ 0 w 7469317"/>
                <a:gd name="connsiteY0" fmla="*/ 0 h 3573221"/>
                <a:gd name="connsiteX1" fmla="*/ 7469317 w 7469317"/>
                <a:gd name="connsiteY1" fmla="*/ 10275 h 3573221"/>
                <a:gd name="connsiteX2" fmla="*/ 3212270 w 7469317"/>
                <a:gd name="connsiteY2" fmla="*/ 3573221 h 3573221"/>
                <a:gd name="connsiteX3" fmla="*/ 0 w 7469317"/>
                <a:gd name="connsiteY3" fmla="*/ 0 h 3573221"/>
                <a:gd name="connsiteX0" fmla="*/ 0 w 7479415"/>
                <a:gd name="connsiteY0" fmla="*/ 0 h 3573221"/>
                <a:gd name="connsiteX1" fmla="*/ 7479415 w 7479415"/>
                <a:gd name="connsiteY1" fmla="*/ 20549 h 3573221"/>
                <a:gd name="connsiteX2" fmla="*/ 3212270 w 7479415"/>
                <a:gd name="connsiteY2" fmla="*/ 3573221 h 3573221"/>
                <a:gd name="connsiteX3" fmla="*/ 0 w 7479415"/>
                <a:gd name="connsiteY3" fmla="*/ 0 h 3573221"/>
                <a:gd name="connsiteX0" fmla="*/ 0 w 7479415"/>
                <a:gd name="connsiteY0" fmla="*/ 0 h 3573221"/>
                <a:gd name="connsiteX1" fmla="*/ 7479415 w 7479415"/>
                <a:gd name="connsiteY1" fmla="*/ 10275 h 3573221"/>
                <a:gd name="connsiteX2" fmla="*/ 3212270 w 7479415"/>
                <a:gd name="connsiteY2" fmla="*/ 3573221 h 3573221"/>
                <a:gd name="connsiteX3" fmla="*/ 0 w 7479415"/>
                <a:gd name="connsiteY3" fmla="*/ 0 h 3573221"/>
                <a:gd name="connsiteX0" fmla="*/ 0 w 7489513"/>
                <a:gd name="connsiteY0" fmla="*/ 10273 h 3562946"/>
                <a:gd name="connsiteX1" fmla="*/ 7489513 w 7489513"/>
                <a:gd name="connsiteY1" fmla="*/ 0 h 3562946"/>
                <a:gd name="connsiteX2" fmla="*/ 3222368 w 7489513"/>
                <a:gd name="connsiteY2" fmla="*/ 3562946 h 3562946"/>
                <a:gd name="connsiteX3" fmla="*/ 0 w 7489513"/>
                <a:gd name="connsiteY3" fmla="*/ 10273 h 3562946"/>
                <a:gd name="connsiteX0" fmla="*/ 0 w 7509708"/>
                <a:gd name="connsiteY0" fmla="*/ 0 h 3562947"/>
                <a:gd name="connsiteX1" fmla="*/ 7509708 w 7509708"/>
                <a:gd name="connsiteY1" fmla="*/ 1 h 3562947"/>
                <a:gd name="connsiteX2" fmla="*/ 3242563 w 7509708"/>
                <a:gd name="connsiteY2" fmla="*/ 3562947 h 3562947"/>
                <a:gd name="connsiteX3" fmla="*/ 0 w 7509708"/>
                <a:gd name="connsiteY3" fmla="*/ 0 h 3562947"/>
                <a:gd name="connsiteX0" fmla="*/ 0 w 7536942"/>
                <a:gd name="connsiteY0" fmla="*/ 0 h 3590576"/>
                <a:gd name="connsiteX1" fmla="*/ 7536942 w 7536942"/>
                <a:gd name="connsiteY1" fmla="*/ 27630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69797 w 7536942"/>
                <a:gd name="connsiteY2" fmla="*/ 3590576 h 3590576"/>
                <a:gd name="connsiteX3" fmla="*/ 0 w 7536942"/>
                <a:gd name="connsiteY3" fmla="*/ 0 h 3590576"/>
                <a:gd name="connsiteX0" fmla="*/ 0 w 7536942"/>
                <a:gd name="connsiteY0" fmla="*/ 0 h 3590576"/>
                <a:gd name="connsiteX1" fmla="*/ 7536942 w 7536942"/>
                <a:gd name="connsiteY1" fmla="*/ 13816 h 3590576"/>
                <a:gd name="connsiteX2" fmla="*/ 3242564 w 7536942"/>
                <a:gd name="connsiteY2" fmla="*/ 3590576 h 3590576"/>
                <a:gd name="connsiteX3" fmla="*/ 0 w 7536942"/>
                <a:gd name="connsiteY3" fmla="*/ 0 h 3590576"/>
                <a:gd name="connsiteX0" fmla="*/ 0 w 7536942"/>
                <a:gd name="connsiteY0" fmla="*/ 0 h 3596383"/>
                <a:gd name="connsiteX1" fmla="*/ 7536942 w 7536942"/>
                <a:gd name="connsiteY1" fmla="*/ 13816 h 3596383"/>
                <a:gd name="connsiteX2" fmla="*/ 3254013 w 7536942"/>
                <a:gd name="connsiteY2" fmla="*/ 3596383 h 3596383"/>
                <a:gd name="connsiteX3" fmla="*/ 0 w 7536942"/>
                <a:gd name="connsiteY3" fmla="*/ 0 h 3596383"/>
                <a:gd name="connsiteX0" fmla="*/ 0 w 7536942"/>
                <a:gd name="connsiteY0" fmla="*/ 0 h 3624437"/>
                <a:gd name="connsiteX1" fmla="*/ 7536942 w 7536942"/>
                <a:gd name="connsiteY1" fmla="*/ 13816 h 3624437"/>
                <a:gd name="connsiteX2" fmla="*/ 3226361 w 7536942"/>
                <a:gd name="connsiteY2" fmla="*/ 3624437 h 3624437"/>
                <a:gd name="connsiteX3" fmla="*/ 0 w 7536942"/>
                <a:gd name="connsiteY3" fmla="*/ 0 h 3624437"/>
                <a:gd name="connsiteX0" fmla="*/ 0 w 7502376"/>
                <a:gd name="connsiteY0" fmla="*/ 212 h 3610621"/>
                <a:gd name="connsiteX1" fmla="*/ 7502376 w 7502376"/>
                <a:gd name="connsiteY1" fmla="*/ 0 h 3610621"/>
                <a:gd name="connsiteX2" fmla="*/ 3191795 w 7502376"/>
                <a:gd name="connsiteY2" fmla="*/ 3610621 h 3610621"/>
                <a:gd name="connsiteX3" fmla="*/ 0 w 7502376"/>
                <a:gd name="connsiteY3" fmla="*/ 212 h 3610621"/>
                <a:gd name="connsiteX0" fmla="*/ 0 w 7481636"/>
                <a:gd name="connsiteY0" fmla="*/ 21254 h 3610621"/>
                <a:gd name="connsiteX1" fmla="*/ 7481636 w 7481636"/>
                <a:gd name="connsiteY1" fmla="*/ 0 h 3610621"/>
                <a:gd name="connsiteX2" fmla="*/ 3171055 w 7481636"/>
                <a:gd name="connsiteY2" fmla="*/ 3610621 h 3610621"/>
                <a:gd name="connsiteX3" fmla="*/ 0 w 7481636"/>
                <a:gd name="connsiteY3" fmla="*/ 21254 h 3610621"/>
                <a:gd name="connsiteX0" fmla="*/ 0 w 7460896"/>
                <a:gd name="connsiteY0" fmla="*/ 7226 h 3610621"/>
                <a:gd name="connsiteX1" fmla="*/ 7460896 w 7460896"/>
                <a:gd name="connsiteY1" fmla="*/ 0 h 3610621"/>
                <a:gd name="connsiteX2" fmla="*/ 3150315 w 7460896"/>
                <a:gd name="connsiteY2" fmla="*/ 3610621 h 3610621"/>
                <a:gd name="connsiteX3" fmla="*/ 0 w 7460896"/>
                <a:gd name="connsiteY3" fmla="*/ 7226 h 3610621"/>
                <a:gd name="connsiteX0" fmla="*/ 0 w 7405591"/>
                <a:gd name="connsiteY0" fmla="*/ 14240 h 3610621"/>
                <a:gd name="connsiteX1" fmla="*/ 7405591 w 7405591"/>
                <a:gd name="connsiteY1" fmla="*/ 0 h 3610621"/>
                <a:gd name="connsiteX2" fmla="*/ 3095010 w 7405591"/>
                <a:gd name="connsiteY2" fmla="*/ 3610621 h 3610621"/>
                <a:gd name="connsiteX3" fmla="*/ 0 w 7405591"/>
                <a:gd name="connsiteY3" fmla="*/ 14240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05591"/>
                <a:gd name="connsiteY0" fmla="*/ 7227 h 3610621"/>
                <a:gd name="connsiteX1" fmla="*/ 7405591 w 7405591"/>
                <a:gd name="connsiteY1" fmla="*/ 0 h 3610621"/>
                <a:gd name="connsiteX2" fmla="*/ 3095010 w 7405591"/>
                <a:gd name="connsiteY2" fmla="*/ 3610621 h 3610621"/>
                <a:gd name="connsiteX3" fmla="*/ 0 w 7405591"/>
                <a:gd name="connsiteY3" fmla="*/ 7227 h 3610621"/>
                <a:gd name="connsiteX0" fmla="*/ 0 w 7419856"/>
                <a:gd name="connsiteY0" fmla="*/ 0 h 3632338"/>
                <a:gd name="connsiteX1" fmla="*/ 7419856 w 7419856"/>
                <a:gd name="connsiteY1" fmla="*/ 21717 h 3632338"/>
                <a:gd name="connsiteX2" fmla="*/ 3109275 w 7419856"/>
                <a:gd name="connsiteY2" fmla="*/ 3632338 h 3632338"/>
                <a:gd name="connsiteX3" fmla="*/ 0 w 7419856"/>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0 h 3632338"/>
                <a:gd name="connsiteX1" fmla="*/ 7405591 w 7405591"/>
                <a:gd name="connsiteY1" fmla="*/ 21717 h 3632338"/>
                <a:gd name="connsiteX2" fmla="*/ 3095010 w 7405591"/>
                <a:gd name="connsiteY2" fmla="*/ 3632338 h 3632338"/>
                <a:gd name="connsiteX3" fmla="*/ 0 w 7405591"/>
                <a:gd name="connsiteY3" fmla="*/ 0 h 3632338"/>
                <a:gd name="connsiteX0" fmla="*/ 0 w 7405591"/>
                <a:gd name="connsiteY0" fmla="*/ 7227 h 3639565"/>
                <a:gd name="connsiteX1" fmla="*/ 7405591 w 7405591"/>
                <a:gd name="connsiteY1" fmla="*/ 0 h 3639565"/>
                <a:gd name="connsiteX2" fmla="*/ 3095010 w 7405591"/>
                <a:gd name="connsiteY2" fmla="*/ 3639565 h 3639565"/>
                <a:gd name="connsiteX3" fmla="*/ 0 w 7405591"/>
                <a:gd name="connsiteY3" fmla="*/ 7227 h 3639565"/>
                <a:gd name="connsiteX0" fmla="*/ 0 w 7405591"/>
                <a:gd name="connsiteY0" fmla="*/ 0 h 3632338"/>
                <a:gd name="connsiteX1" fmla="*/ 7405591 w 7405591"/>
                <a:gd name="connsiteY1" fmla="*/ 7245 h 3632338"/>
                <a:gd name="connsiteX2" fmla="*/ 3095010 w 7405591"/>
                <a:gd name="connsiteY2" fmla="*/ 3632338 h 3632338"/>
                <a:gd name="connsiteX3" fmla="*/ 0 w 7405591"/>
                <a:gd name="connsiteY3" fmla="*/ 0 h 3632338"/>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7228 h 3639566"/>
                <a:gd name="connsiteX1" fmla="*/ 7377060 w 7377060"/>
                <a:gd name="connsiteY1" fmla="*/ 0 h 3639566"/>
                <a:gd name="connsiteX2" fmla="*/ 3095010 w 7377060"/>
                <a:gd name="connsiteY2" fmla="*/ 3639566 h 3639566"/>
                <a:gd name="connsiteX3" fmla="*/ 0 w 7377060"/>
                <a:gd name="connsiteY3" fmla="*/ 7228 h 3639566"/>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0 h 3646810"/>
                <a:gd name="connsiteX1" fmla="*/ 7377060 w 7377060"/>
                <a:gd name="connsiteY1" fmla="*/ 7244 h 3646810"/>
                <a:gd name="connsiteX2" fmla="*/ 3095010 w 7377060"/>
                <a:gd name="connsiteY2" fmla="*/ 3646810 h 3646810"/>
                <a:gd name="connsiteX3" fmla="*/ 0 w 7377060"/>
                <a:gd name="connsiteY3" fmla="*/ 0 h 3646810"/>
                <a:gd name="connsiteX0" fmla="*/ 0 w 7377060"/>
                <a:gd name="connsiteY0" fmla="*/ 7228 h 3654038"/>
                <a:gd name="connsiteX1" fmla="*/ 7377060 w 7377060"/>
                <a:gd name="connsiteY1" fmla="*/ 0 h 3654038"/>
                <a:gd name="connsiteX2" fmla="*/ 3095010 w 7377060"/>
                <a:gd name="connsiteY2" fmla="*/ 3654038 h 3654038"/>
                <a:gd name="connsiteX3" fmla="*/ 0 w 7377060"/>
                <a:gd name="connsiteY3" fmla="*/ 7228 h 3654038"/>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 name="connsiteX0" fmla="*/ 0 w 7391340"/>
                <a:gd name="connsiteY0" fmla="*/ 0 h 3646810"/>
                <a:gd name="connsiteX1" fmla="*/ 7391340 w 7391340"/>
                <a:gd name="connsiteY1" fmla="*/ 7245 h 3646810"/>
                <a:gd name="connsiteX2" fmla="*/ 3095010 w 7391340"/>
                <a:gd name="connsiteY2" fmla="*/ 3646810 h 3646810"/>
                <a:gd name="connsiteX3" fmla="*/ 0 w 7391340"/>
                <a:gd name="connsiteY3" fmla="*/ 0 h 3646810"/>
              </a:gdLst>
              <a:ahLst/>
              <a:cxnLst>
                <a:cxn ang="0">
                  <a:pos x="connsiteX0" y="connsiteY0"/>
                </a:cxn>
                <a:cxn ang="0">
                  <a:pos x="connsiteX1" y="connsiteY1"/>
                </a:cxn>
                <a:cxn ang="0">
                  <a:pos x="connsiteX2" y="connsiteY2"/>
                </a:cxn>
                <a:cxn ang="0">
                  <a:pos x="connsiteX3" y="connsiteY3"/>
                </a:cxn>
              </a:cxnLst>
              <a:rect l="l" t="t" r="r" b="b"/>
              <a:pathLst>
                <a:path w="7391340" h="3646810">
                  <a:moveTo>
                    <a:pt x="0" y="0"/>
                  </a:moveTo>
                  <a:lnTo>
                    <a:pt x="7391340" y="7245"/>
                  </a:lnTo>
                  <a:lnTo>
                    <a:pt x="3095010" y="3646810"/>
                  </a:lnTo>
                  <a:lnTo>
                    <a:pt x="0" y="0"/>
                  </a:lnTo>
                  <a:close/>
                </a:path>
              </a:pathLst>
            </a:cu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latin typeface="Arial" panose="020B0604020202020204" pitchFamily="34" charset="0"/>
              </a:endParaRPr>
            </a:p>
          </p:txBody>
        </p:sp>
      </p:grpSp>
      <p:sp>
        <p:nvSpPr>
          <p:cNvPr id="2" name="Title Placeholder 1"/>
          <p:cNvSpPr>
            <a:spLocks noGrp="1"/>
          </p:cNvSpPr>
          <p:nvPr>
            <p:ph type="title"/>
            <p:custDataLst>
              <p:tags r:id="rId15"/>
            </p:custDataLst>
          </p:nvPr>
        </p:nvSpPr>
        <p:spPr>
          <a:xfrm>
            <a:off x="508001" y="228865"/>
            <a:ext cx="9144000" cy="9525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custDataLst>
              <p:tags r:id="rId16"/>
            </p:custDataLst>
          </p:nvPr>
        </p:nvSpPr>
        <p:spPr>
          <a:xfrm>
            <a:off x="508001" y="1333500"/>
            <a:ext cx="9144000" cy="377163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7"/>
            </p:custDataLst>
          </p:nvPr>
        </p:nvSpPr>
        <p:spPr>
          <a:xfrm>
            <a:off x="507999" y="5296960"/>
            <a:ext cx="2370667" cy="304271"/>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defRPr>
            </a:lvl1pPr>
          </a:lstStyle>
          <a:p>
            <a:fld id="{69D537E8-8359-47A9-8CFF-1AE26DFA88F5}" type="datetimeFigureOut">
              <a:rPr lang="en-US" smtClean="0"/>
              <a:pPr/>
              <a:t>12/4/2025</a:t>
            </a:fld>
            <a:endParaRPr lang="en-US" dirty="0"/>
          </a:p>
        </p:txBody>
      </p:sp>
      <p:sp>
        <p:nvSpPr>
          <p:cNvPr id="5" name="Footer Placeholder 4"/>
          <p:cNvSpPr>
            <a:spLocks noGrp="1"/>
          </p:cNvSpPr>
          <p:nvPr>
            <p:ph type="ftr" sz="quarter" idx="3"/>
            <p:custDataLst>
              <p:tags r:id="rId18"/>
            </p:custDataLst>
          </p:nvPr>
        </p:nvSpPr>
        <p:spPr>
          <a:xfrm>
            <a:off x="3471336" y="5296960"/>
            <a:ext cx="3217334" cy="304271"/>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defRPr>
            </a:lvl1pPr>
          </a:lstStyle>
          <a:p>
            <a:endParaRPr lang="en-US" dirty="0"/>
          </a:p>
        </p:txBody>
      </p:sp>
      <p:sp>
        <p:nvSpPr>
          <p:cNvPr id="6" name="Slide Number Placeholder 5"/>
          <p:cNvSpPr>
            <a:spLocks noGrp="1"/>
          </p:cNvSpPr>
          <p:nvPr>
            <p:ph type="sldNum" sz="quarter" idx="4"/>
            <p:custDataLst>
              <p:tags r:id="rId19"/>
            </p:custDataLst>
          </p:nvPr>
        </p:nvSpPr>
        <p:spPr>
          <a:xfrm>
            <a:off x="7281334" y="5296960"/>
            <a:ext cx="2370667" cy="304271"/>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defRPr>
            </a:lvl1pPr>
          </a:lstStyle>
          <a:p>
            <a:fld id="{EB437B2F-497A-437B-AF19-BDF4DD00BA22}" type="slidenum">
              <a:rPr lang="en-US" smtClean="0"/>
              <a:pPr/>
              <a:t>‹#›</a:t>
            </a:fld>
            <a:endParaRPr lang="en-US" dirty="0"/>
          </a:p>
        </p:txBody>
      </p:sp>
    </p:spTree>
    <p:extLst>
      <p:ext uri="{BB962C8B-B14F-4D97-AF65-F5344CB8AC3E}">
        <p14:creationId xmlns:p14="http://schemas.microsoft.com/office/powerpoint/2010/main" val="4090801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60"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b="0" i="0" u="none" kern="1200">
          <a:solidFill>
            <a:schemeClr val="tx1"/>
          </a:solidFill>
          <a:latin typeface="Arial" panose="020B060402020202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anose="020B060402020202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47.xml"/><Relationship Id="rId13" Type="http://schemas.openxmlformats.org/officeDocument/2006/relationships/tags" Target="../tags/tag152.xml"/><Relationship Id="rId3" Type="http://schemas.openxmlformats.org/officeDocument/2006/relationships/tags" Target="../tags/tag142.xml"/><Relationship Id="rId7" Type="http://schemas.openxmlformats.org/officeDocument/2006/relationships/tags" Target="../tags/tag146.xml"/><Relationship Id="rId12" Type="http://schemas.openxmlformats.org/officeDocument/2006/relationships/tags" Target="../tags/tag151.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11" Type="http://schemas.openxmlformats.org/officeDocument/2006/relationships/tags" Target="../tags/tag150.xml"/><Relationship Id="rId5" Type="http://schemas.openxmlformats.org/officeDocument/2006/relationships/tags" Target="../tags/tag144.xml"/><Relationship Id="rId15" Type="http://schemas.openxmlformats.org/officeDocument/2006/relationships/notesSlide" Target="../notesSlides/notesSlide10.xml"/><Relationship Id="rId10" Type="http://schemas.openxmlformats.org/officeDocument/2006/relationships/tags" Target="../tags/tag149.xml"/><Relationship Id="rId4" Type="http://schemas.openxmlformats.org/officeDocument/2006/relationships/tags" Target="../tags/tag143.xml"/><Relationship Id="rId9" Type="http://schemas.openxmlformats.org/officeDocument/2006/relationships/tags" Target="../tags/tag148.xml"/><Relationship Id="rId14"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tags" Target="../tags/tag160.xml"/><Relationship Id="rId13" Type="http://schemas.openxmlformats.org/officeDocument/2006/relationships/tags" Target="../tags/tag165.xml"/><Relationship Id="rId18" Type="http://schemas.openxmlformats.org/officeDocument/2006/relationships/tags" Target="../tags/tag170.xml"/><Relationship Id="rId3" Type="http://schemas.openxmlformats.org/officeDocument/2006/relationships/tags" Target="../tags/tag155.xml"/><Relationship Id="rId21" Type="http://schemas.openxmlformats.org/officeDocument/2006/relationships/notesSlide" Target="../notesSlides/notesSlide11.xml"/><Relationship Id="rId7" Type="http://schemas.openxmlformats.org/officeDocument/2006/relationships/tags" Target="../tags/tag159.xml"/><Relationship Id="rId12" Type="http://schemas.openxmlformats.org/officeDocument/2006/relationships/tags" Target="../tags/tag164.xml"/><Relationship Id="rId17" Type="http://schemas.openxmlformats.org/officeDocument/2006/relationships/tags" Target="../tags/tag169.xml"/><Relationship Id="rId2" Type="http://schemas.openxmlformats.org/officeDocument/2006/relationships/tags" Target="../tags/tag154.xml"/><Relationship Id="rId16" Type="http://schemas.openxmlformats.org/officeDocument/2006/relationships/tags" Target="../tags/tag168.xml"/><Relationship Id="rId20" Type="http://schemas.openxmlformats.org/officeDocument/2006/relationships/slideLayout" Target="../slideLayouts/slideLayout6.xml"/><Relationship Id="rId1" Type="http://schemas.openxmlformats.org/officeDocument/2006/relationships/tags" Target="../tags/tag153.xml"/><Relationship Id="rId6" Type="http://schemas.openxmlformats.org/officeDocument/2006/relationships/tags" Target="../tags/tag158.xml"/><Relationship Id="rId11" Type="http://schemas.openxmlformats.org/officeDocument/2006/relationships/tags" Target="../tags/tag163.xml"/><Relationship Id="rId5" Type="http://schemas.openxmlformats.org/officeDocument/2006/relationships/tags" Target="../tags/tag157.xml"/><Relationship Id="rId15" Type="http://schemas.openxmlformats.org/officeDocument/2006/relationships/tags" Target="../tags/tag167.xml"/><Relationship Id="rId10" Type="http://schemas.openxmlformats.org/officeDocument/2006/relationships/tags" Target="../tags/tag162.xml"/><Relationship Id="rId19" Type="http://schemas.openxmlformats.org/officeDocument/2006/relationships/tags" Target="../tags/tag171.xml"/><Relationship Id="rId4" Type="http://schemas.openxmlformats.org/officeDocument/2006/relationships/tags" Target="../tags/tag156.xml"/><Relationship Id="rId9" Type="http://schemas.openxmlformats.org/officeDocument/2006/relationships/tags" Target="../tags/tag161.xml"/><Relationship Id="rId14" Type="http://schemas.openxmlformats.org/officeDocument/2006/relationships/tags" Target="../tags/tag166.xml"/></Relationships>
</file>

<file path=ppt/slides/_rels/slide12.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tags" Target="../tags/tag184.xml"/><Relationship Id="rId18" Type="http://schemas.openxmlformats.org/officeDocument/2006/relationships/tags" Target="../tags/tag189.xml"/><Relationship Id="rId3" Type="http://schemas.openxmlformats.org/officeDocument/2006/relationships/tags" Target="../tags/tag174.xml"/><Relationship Id="rId21" Type="http://schemas.openxmlformats.org/officeDocument/2006/relationships/notesSlide" Target="../notesSlides/notesSlide12.xml"/><Relationship Id="rId7" Type="http://schemas.openxmlformats.org/officeDocument/2006/relationships/tags" Target="../tags/tag178.xml"/><Relationship Id="rId12" Type="http://schemas.openxmlformats.org/officeDocument/2006/relationships/tags" Target="../tags/tag183.xml"/><Relationship Id="rId17" Type="http://schemas.openxmlformats.org/officeDocument/2006/relationships/tags" Target="../tags/tag188.xml"/><Relationship Id="rId2" Type="http://schemas.openxmlformats.org/officeDocument/2006/relationships/tags" Target="../tags/tag173.xml"/><Relationship Id="rId16" Type="http://schemas.openxmlformats.org/officeDocument/2006/relationships/tags" Target="../tags/tag187.xml"/><Relationship Id="rId20" Type="http://schemas.openxmlformats.org/officeDocument/2006/relationships/slideLayout" Target="../slideLayouts/slideLayout6.xml"/><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tags" Target="../tags/tag182.xml"/><Relationship Id="rId5" Type="http://schemas.openxmlformats.org/officeDocument/2006/relationships/tags" Target="../tags/tag176.xml"/><Relationship Id="rId15" Type="http://schemas.openxmlformats.org/officeDocument/2006/relationships/tags" Target="../tags/tag186.xml"/><Relationship Id="rId10" Type="http://schemas.openxmlformats.org/officeDocument/2006/relationships/tags" Target="../tags/tag181.xml"/><Relationship Id="rId19" Type="http://schemas.openxmlformats.org/officeDocument/2006/relationships/tags" Target="../tags/tag190.xml"/><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tags" Target="../tags/tag185.xml"/></Relationships>
</file>

<file path=ppt/slides/_rels/slide13.xml.rels><?xml version="1.0" encoding="UTF-8" standalone="yes"?>
<Relationships xmlns="http://schemas.openxmlformats.org/package/2006/relationships"><Relationship Id="rId8" Type="http://schemas.openxmlformats.org/officeDocument/2006/relationships/tags" Target="../tags/tag198.xml"/><Relationship Id="rId13" Type="http://schemas.openxmlformats.org/officeDocument/2006/relationships/tags" Target="../tags/tag203.xml"/><Relationship Id="rId18" Type="http://schemas.openxmlformats.org/officeDocument/2006/relationships/tags" Target="../tags/tag208.xml"/><Relationship Id="rId3" Type="http://schemas.openxmlformats.org/officeDocument/2006/relationships/tags" Target="../tags/tag193.xml"/><Relationship Id="rId7" Type="http://schemas.openxmlformats.org/officeDocument/2006/relationships/tags" Target="../tags/tag197.xml"/><Relationship Id="rId12" Type="http://schemas.openxmlformats.org/officeDocument/2006/relationships/tags" Target="../tags/tag202.xml"/><Relationship Id="rId17" Type="http://schemas.openxmlformats.org/officeDocument/2006/relationships/tags" Target="../tags/tag207.xml"/><Relationship Id="rId2" Type="http://schemas.openxmlformats.org/officeDocument/2006/relationships/tags" Target="../tags/tag192.xml"/><Relationship Id="rId16" Type="http://schemas.openxmlformats.org/officeDocument/2006/relationships/tags" Target="../tags/tag206.xml"/><Relationship Id="rId20" Type="http://schemas.openxmlformats.org/officeDocument/2006/relationships/notesSlide" Target="../notesSlides/notesSlide13.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tags" Target="../tags/tag201.xml"/><Relationship Id="rId5" Type="http://schemas.openxmlformats.org/officeDocument/2006/relationships/tags" Target="../tags/tag195.xml"/><Relationship Id="rId15" Type="http://schemas.openxmlformats.org/officeDocument/2006/relationships/tags" Target="../tags/tag205.xml"/><Relationship Id="rId10" Type="http://schemas.openxmlformats.org/officeDocument/2006/relationships/tags" Target="../tags/tag200.xml"/><Relationship Id="rId19" Type="http://schemas.openxmlformats.org/officeDocument/2006/relationships/slideLayout" Target="../slideLayouts/slideLayout6.xml"/><Relationship Id="rId4" Type="http://schemas.openxmlformats.org/officeDocument/2006/relationships/tags" Target="../tags/tag194.xml"/><Relationship Id="rId9" Type="http://schemas.openxmlformats.org/officeDocument/2006/relationships/tags" Target="../tags/tag199.xml"/><Relationship Id="rId14" Type="http://schemas.openxmlformats.org/officeDocument/2006/relationships/tags" Target="../tags/tag204.xml"/></Relationships>
</file>

<file path=ppt/slides/_rels/slide14.xml.rels><?xml version="1.0" encoding="UTF-8" standalone="yes"?>
<Relationships xmlns="http://schemas.openxmlformats.org/package/2006/relationships"><Relationship Id="rId8" Type="http://schemas.openxmlformats.org/officeDocument/2006/relationships/tags" Target="../tags/tag216.xml"/><Relationship Id="rId13" Type="http://schemas.openxmlformats.org/officeDocument/2006/relationships/tags" Target="../tags/tag221.xml"/><Relationship Id="rId18" Type="http://schemas.openxmlformats.org/officeDocument/2006/relationships/tags" Target="../tags/tag226.xml"/><Relationship Id="rId3" Type="http://schemas.openxmlformats.org/officeDocument/2006/relationships/tags" Target="../tags/tag211.xml"/><Relationship Id="rId21" Type="http://schemas.openxmlformats.org/officeDocument/2006/relationships/tags" Target="../tags/tag229.xml"/><Relationship Id="rId7" Type="http://schemas.openxmlformats.org/officeDocument/2006/relationships/tags" Target="../tags/tag215.xml"/><Relationship Id="rId12" Type="http://schemas.openxmlformats.org/officeDocument/2006/relationships/tags" Target="../tags/tag220.xml"/><Relationship Id="rId17" Type="http://schemas.openxmlformats.org/officeDocument/2006/relationships/tags" Target="../tags/tag225.xml"/><Relationship Id="rId25" Type="http://schemas.openxmlformats.org/officeDocument/2006/relationships/notesSlide" Target="../notesSlides/notesSlide14.xml"/><Relationship Id="rId2" Type="http://schemas.openxmlformats.org/officeDocument/2006/relationships/tags" Target="../tags/tag210.xml"/><Relationship Id="rId16" Type="http://schemas.openxmlformats.org/officeDocument/2006/relationships/tags" Target="../tags/tag224.xml"/><Relationship Id="rId20" Type="http://schemas.openxmlformats.org/officeDocument/2006/relationships/tags" Target="../tags/tag228.xml"/><Relationship Id="rId1" Type="http://schemas.openxmlformats.org/officeDocument/2006/relationships/tags" Target="../tags/tag209.xml"/><Relationship Id="rId6" Type="http://schemas.openxmlformats.org/officeDocument/2006/relationships/tags" Target="../tags/tag214.xml"/><Relationship Id="rId11" Type="http://schemas.openxmlformats.org/officeDocument/2006/relationships/tags" Target="../tags/tag219.xml"/><Relationship Id="rId24" Type="http://schemas.openxmlformats.org/officeDocument/2006/relationships/slideLayout" Target="../slideLayouts/slideLayout6.xml"/><Relationship Id="rId5" Type="http://schemas.openxmlformats.org/officeDocument/2006/relationships/tags" Target="../tags/tag213.xml"/><Relationship Id="rId15" Type="http://schemas.openxmlformats.org/officeDocument/2006/relationships/tags" Target="../tags/tag223.xml"/><Relationship Id="rId23" Type="http://schemas.openxmlformats.org/officeDocument/2006/relationships/tags" Target="../tags/tag231.xml"/><Relationship Id="rId10" Type="http://schemas.openxmlformats.org/officeDocument/2006/relationships/tags" Target="../tags/tag218.xml"/><Relationship Id="rId19" Type="http://schemas.openxmlformats.org/officeDocument/2006/relationships/tags" Target="../tags/tag227.xml"/><Relationship Id="rId4" Type="http://schemas.openxmlformats.org/officeDocument/2006/relationships/tags" Target="../tags/tag212.xml"/><Relationship Id="rId9" Type="http://schemas.openxmlformats.org/officeDocument/2006/relationships/tags" Target="../tags/tag217.xml"/><Relationship Id="rId14" Type="http://schemas.openxmlformats.org/officeDocument/2006/relationships/tags" Target="../tags/tag222.xml"/><Relationship Id="rId22" Type="http://schemas.openxmlformats.org/officeDocument/2006/relationships/tags" Target="../tags/tag230.xml"/></Relationships>
</file>

<file path=ppt/slides/_rels/slide15.xml.rels><?xml version="1.0" encoding="UTF-8" standalone="yes"?>
<Relationships xmlns="http://schemas.openxmlformats.org/package/2006/relationships"><Relationship Id="rId8" Type="http://schemas.openxmlformats.org/officeDocument/2006/relationships/tags" Target="../tags/tag239.xml"/><Relationship Id="rId13" Type="http://schemas.openxmlformats.org/officeDocument/2006/relationships/tags" Target="../tags/tag244.xml"/><Relationship Id="rId18" Type="http://schemas.openxmlformats.org/officeDocument/2006/relationships/tags" Target="../tags/tag249.xml"/><Relationship Id="rId3" Type="http://schemas.openxmlformats.org/officeDocument/2006/relationships/tags" Target="../tags/tag234.xml"/><Relationship Id="rId21" Type="http://schemas.openxmlformats.org/officeDocument/2006/relationships/tags" Target="../tags/tag252.xml"/><Relationship Id="rId7" Type="http://schemas.openxmlformats.org/officeDocument/2006/relationships/tags" Target="../tags/tag238.xml"/><Relationship Id="rId12" Type="http://schemas.openxmlformats.org/officeDocument/2006/relationships/tags" Target="../tags/tag243.xml"/><Relationship Id="rId17" Type="http://schemas.openxmlformats.org/officeDocument/2006/relationships/tags" Target="../tags/tag248.xml"/><Relationship Id="rId25" Type="http://schemas.openxmlformats.org/officeDocument/2006/relationships/notesSlide" Target="../notesSlides/notesSlide15.xml"/><Relationship Id="rId2" Type="http://schemas.openxmlformats.org/officeDocument/2006/relationships/tags" Target="../tags/tag233.xml"/><Relationship Id="rId16" Type="http://schemas.openxmlformats.org/officeDocument/2006/relationships/tags" Target="../tags/tag247.xml"/><Relationship Id="rId20" Type="http://schemas.openxmlformats.org/officeDocument/2006/relationships/tags" Target="../tags/tag251.xml"/><Relationship Id="rId1" Type="http://schemas.openxmlformats.org/officeDocument/2006/relationships/tags" Target="../tags/tag232.xml"/><Relationship Id="rId6" Type="http://schemas.openxmlformats.org/officeDocument/2006/relationships/tags" Target="../tags/tag237.xml"/><Relationship Id="rId11" Type="http://schemas.openxmlformats.org/officeDocument/2006/relationships/tags" Target="../tags/tag242.xml"/><Relationship Id="rId24" Type="http://schemas.openxmlformats.org/officeDocument/2006/relationships/slideLayout" Target="../slideLayouts/slideLayout6.xml"/><Relationship Id="rId5" Type="http://schemas.openxmlformats.org/officeDocument/2006/relationships/tags" Target="../tags/tag236.xml"/><Relationship Id="rId15" Type="http://schemas.openxmlformats.org/officeDocument/2006/relationships/tags" Target="../tags/tag246.xml"/><Relationship Id="rId23" Type="http://schemas.openxmlformats.org/officeDocument/2006/relationships/tags" Target="../tags/tag254.xml"/><Relationship Id="rId10" Type="http://schemas.openxmlformats.org/officeDocument/2006/relationships/tags" Target="../tags/tag241.xml"/><Relationship Id="rId19" Type="http://schemas.openxmlformats.org/officeDocument/2006/relationships/tags" Target="../tags/tag250.xml"/><Relationship Id="rId4" Type="http://schemas.openxmlformats.org/officeDocument/2006/relationships/tags" Target="../tags/tag235.xml"/><Relationship Id="rId9" Type="http://schemas.openxmlformats.org/officeDocument/2006/relationships/tags" Target="../tags/tag240.xml"/><Relationship Id="rId14" Type="http://schemas.openxmlformats.org/officeDocument/2006/relationships/tags" Target="../tags/tag245.xml"/><Relationship Id="rId22" Type="http://schemas.openxmlformats.org/officeDocument/2006/relationships/tags" Target="../tags/tag253.xml"/></Relationships>
</file>

<file path=ppt/slides/_rels/slide16.xml.rels><?xml version="1.0" encoding="UTF-8" standalone="yes"?>
<Relationships xmlns="http://schemas.openxmlformats.org/package/2006/relationships"><Relationship Id="rId8" Type="http://schemas.openxmlformats.org/officeDocument/2006/relationships/tags" Target="../tags/tag262.xml"/><Relationship Id="rId13" Type="http://schemas.openxmlformats.org/officeDocument/2006/relationships/tags" Target="../tags/tag267.xml"/><Relationship Id="rId18" Type="http://schemas.openxmlformats.org/officeDocument/2006/relationships/tags" Target="../tags/tag272.xml"/><Relationship Id="rId3" Type="http://schemas.openxmlformats.org/officeDocument/2006/relationships/tags" Target="../tags/tag257.xml"/><Relationship Id="rId21" Type="http://schemas.openxmlformats.org/officeDocument/2006/relationships/tags" Target="../tags/tag275.xml"/><Relationship Id="rId7" Type="http://schemas.openxmlformats.org/officeDocument/2006/relationships/tags" Target="../tags/tag261.xml"/><Relationship Id="rId12" Type="http://schemas.openxmlformats.org/officeDocument/2006/relationships/tags" Target="../tags/tag266.xml"/><Relationship Id="rId17" Type="http://schemas.openxmlformats.org/officeDocument/2006/relationships/tags" Target="../tags/tag271.xml"/><Relationship Id="rId2" Type="http://schemas.openxmlformats.org/officeDocument/2006/relationships/tags" Target="../tags/tag256.xml"/><Relationship Id="rId16" Type="http://schemas.openxmlformats.org/officeDocument/2006/relationships/tags" Target="../tags/tag270.xml"/><Relationship Id="rId20" Type="http://schemas.openxmlformats.org/officeDocument/2006/relationships/tags" Target="../tags/tag274.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tags" Target="../tags/tag265.xml"/><Relationship Id="rId24" Type="http://schemas.openxmlformats.org/officeDocument/2006/relationships/notesSlide" Target="../notesSlides/notesSlide16.xml"/><Relationship Id="rId5" Type="http://schemas.openxmlformats.org/officeDocument/2006/relationships/tags" Target="../tags/tag259.xml"/><Relationship Id="rId15" Type="http://schemas.openxmlformats.org/officeDocument/2006/relationships/tags" Target="../tags/tag269.xml"/><Relationship Id="rId23" Type="http://schemas.openxmlformats.org/officeDocument/2006/relationships/slideLayout" Target="../slideLayouts/slideLayout6.xml"/><Relationship Id="rId10" Type="http://schemas.openxmlformats.org/officeDocument/2006/relationships/tags" Target="../tags/tag264.xml"/><Relationship Id="rId19" Type="http://schemas.openxmlformats.org/officeDocument/2006/relationships/tags" Target="../tags/tag273.xml"/><Relationship Id="rId4" Type="http://schemas.openxmlformats.org/officeDocument/2006/relationships/tags" Target="../tags/tag258.xml"/><Relationship Id="rId9" Type="http://schemas.openxmlformats.org/officeDocument/2006/relationships/tags" Target="../tags/tag263.xml"/><Relationship Id="rId14" Type="http://schemas.openxmlformats.org/officeDocument/2006/relationships/tags" Target="../tags/tag268.xml"/><Relationship Id="rId22" Type="http://schemas.openxmlformats.org/officeDocument/2006/relationships/tags" Target="../tags/tag276.xml"/></Relationships>
</file>

<file path=ppt/slides/_rels/slide17.xml.rels><?xml version="1.0" encoding="UTF-8" standalone="yes"?>
<Relationships xmlns="http://schemas.openxmlformats.org/package/2006/relationships"><Relationship Id="rId8" Type="http://schemas.openxmlformats.org/officeDocument/2006/relationships/tags" Target="../tags/tag284.xml"/><Relationship Id="rId3" Type="http://schemas.openxmlformats.org/officeDocument/2006/relationships/tags" Target="../tags/tag279.xml"/><Relationship Id="rId7" Type="http://schemas.openxmlformats.org/officeDocument/2006/relationships/tags" Target="../tags/tag283.xm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tags" Target="../tags/tag282.xml"/><Relationship Id="rId11" Type="http://schemas.openxmlformats.org/officeDocument/2006/relationships/notesSlide" Target="../notesSlides/notesSlide17.xml"/><Relationship Id="rId5" Type="http://schemas.openxmlformats.org/officeDocument/2006/relationships/tags" Target="../tags/tag281.xml"/><Relationship Id="rId10" Type="http://schemas.openxmlformats.org/officeDocument/2006/relationships/slideLayout" Target="../slideLayouts/slideLayout6.xml"/><Relationship Id="rId4" Type="http://schemas.openxmlformats.org/officeDocument/2006/relationships/tags" Target="../tags/tag280.xml"/><Relationship Id="rId9" Type="http://schemas.openxmlformats.org/officeDocument/2006/relationships/tags" Target="../tags/tag285.xml"/></Relationships>
</file>

<file path=ppt/slides/_rels/slide18.xml.rels><?xml version="1.0" encoding="UTF-8" standalone="yes"?>
<Relationships xmlns="http://schemas.openxmlformats.org/package/2006/relationships"><Relationship Id="rId8" Type="http://schemas.openxmlformats.org/officeDocument/2006/relationships/tags" Target="../tags/tag293.xml"/><Relationship Id="rId3" Type="http://schemas.openxmlformats.org/officeDocument/2006/relationships/tags" Target="../tags/tag288.xml"/><Relationship Id="rId7" Type="http://schemas.openxmlformats.org/officeDocument/2006/relationships/tags" Target="../tags/tag292.xml"/><Relationship Id="rId12" Type="http://schemas.openxmlformats.org/officeDocument/2006/relationships/notesSlide" Target="../notesSlides/notesSlide18.xml"/><Relationship Id="rId2" Type="http://schemas.openxmlformats.org/officeDocument/2006/relationships/tags" Target="../tags/tag287.xml"/><Relationship Id="rId1" Type="http://schemas.openxmlformats.org/officeDocument/2006/relationships/tags" Target="../tags/tag286.xml"/><Relationship Id="rId6" Type="http://schemas.openxmlformats.org/officeDocument/2006/relationships/tags" Target="../tags/tag291.xml"/><Relationship Id="rId11" Type="http://schemas.openxmlformats.org/officeDocument/2006/relationships/slideLayout" Target="../slideLayouts/slideLayout6.xml"/><Relationship Id="rId5" Type="http://schemas.openxmlformats.org/officeDocument/2006/relationships/tags" Target="../tags/tag290.xml"/><Relationship Id="rId10" Type="http://schemas.openxmlformats.org/officeDocument/2006/relationships/tags" Target="../tags/tag295.xml"/><Relationship Id="rId4" Type="http://schemas.openxmlformats.org/officeDocument/2006/relationships/tags" Target="../tags/tag289.xml"/><Relationship Id="rId9" Type="http://schemas.openxmlformats.org/officeDocument/2006/relationships/tags" Target="../tags/tag294.xml"/></Relationships>
</file>

<file path=ppt/slides/_rels/slide19.xml.rels><?xml version="1.0" encoding="UTF-8" standalone="yes"?>
<Relationships xmlns="http://schemas.openxmlformats.org/package/2006/relationships"><Relationship Id="rId8" Type="http://schemas.openxmlformats.org/officeDocument/2006/relationships/tags" Target="../tags/tag303.xml"/><Relationship Id="rId3" Type="http://schemas.openxmlformats.org/officeDocument/2006/relationships/tags" Target="../tags/tag298.xml"/><Relationship Id="rId7" Type="http://schemas.openxmlformats.org/officeDocument/2006/relationships/tags" Target="../tags/tag302.xml"/><Relationship Id="rId2" Type="http://schemas.openxmlformats.org/officeDocument/2006/relationships/tags" Target="../tags/tag297.xml"/><Relationship Id="rId1" Type="http://schemas.openxmlformats.org/officeDocument/2006/relationships/tags" Target="../tags/tag296.xml"/><Relationship Id="rId6" Type="http://schemas.openxmlformats.org/officeDocument/2006/relationships/tags" Target="../tags/tag301.xml"/><Relationship Id="rId11" Type="http://schemas.openxmlformats.org/officeDocument/2006/relationships/notesSlide" Target="../notesSlides/notesSlide19.xml"/><Relationship Id="rId5" Type="http://schemas.openxmlformats.org/officeDocument/2006/relationships/tags" Target="../tags/tag300.xml"/><Relationship Id="rId10" Type="http://schemas.openxmlformats.org/officeDocument/2006/relationships/slideLayout" Target="../slideLayouts/slideLayout6.xml"/><Relationship Id="rId4" Type="http://schemas.openxmlformats.org/officeDocument/2006/relationships/tags" Target="../tags/tag299.xml"/><Relationship Id="rId9" Type="http://schemas.openxmlformats.org/officeDocument/2006/relationships/tags" Target="../tags/tag304.xml"/></Relationships>
</file>

<file path=ppt/slides/_rels/slide2.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image" Target="../media/image1.jpeg"/><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notesSlide" Target="../notesSlides/notesSlide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slideLayout" Target="../slideLayouts/slideLayout7.xml"/><Relationship Id="rId5" Type="http://schemas.openxmlformats.org/officeDocument/2006/relationships/tags" Target="../tags/tag27.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image" Target="../media/image2.png"/></Relationships>
</file>

<file path=ppt/slides/_rels/slide20.xml.rels><?xml version="1.0" encoding="UTF-8" standalone="yes"?>
<Relationships xmlns="http://schemas.openxmlformats.org/package/2006/relationships"><Relationship Id="rId8" Type="http://schemas.openxmlformats.org/officeDocument/2006/relationships/tags" Target="../tags/tag312.xml"/><Relationship Id="rId13" Type="http://schemas.openxmlformats.org/officeDocument/2006/relationships/tags" Target="../tags/tag317.xml"/><Relationship Id="rId3" Type="http://schemas.openxmlformats.org/officeDocument/2006/relationships/tags" Target="../tags/tag307.xml"/><Relationship Id="rId7" Type="http://schemas.openxmlformats.org/officeDocument/2006/relationships/tags" Target="../tags/tag311.xml"/><Relationship Id="rId12" Type="http://schemas.openxmlformats.org/officeDocument/2006/relationships/tags" Target="../tags/tag316.xml"/><Relationship Id="rId2" Type="http://schemas.openxmlformats.org/officeDocument/2006/relationships/tags" Target="../tags/tag306.xml"/><Relationship Id="rId1" Type="http://schemas.openxmlformats.org/officeDocument/2006/relationships/tags" Target="../tags/tag305.xml"/><Relationship Id="rId6" Type="http://schemas.openxmlformats.org/officeDocument/2006/relationships/tags" Target="../tags/tag310.xml"/><Relationship Id="rId11" Type="http://schemas.openxmlformats.org/officeDocument/2006/relationships/tags" Target="../tags/tag315.xml"/><Relationship Id="rId5" Type="http://schemas.openxmlformats.org/officeDocument/2006/relationships/tags" Target="../tags/tag309.xml"/><Relationship Id="rId15" Type="http://schemas.openxmlformats.org/officeDocument/2006/relationships/notesSlide" Target="../notesSlides/notesSlide20.xml"/><Relationship Id="rId10" Type="http://schemas.openxmlformats.org/officeDocument/2006/relationships/tags" Target="../tags/tag314.xml"/><Relationship Id="rId4" Type="http://schemas.openxmlformats.org/officeDocument/2006/relationships/tags" Target="../tags/tag308.xml"/><Relationship Id="rId9" Type="http://schemas.openxmlformats.org/officeDocument/2006/relationships/tags" Target="../tags/tag313.xml"/><Relationship Id="rId14"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tags" Target="../tags/tag325.xml"/><Relationship Id="rId13" Type="http://schemas.openxmlformats.org/officeDocument/2006/relationships/tags" Target="../tags/tag330.xml"/><Relationship Id="rId3" Type="http://schemas.openxmlformats.org/officeDocument/2006/relationships/tags" Target="../tags/tag320.xml"/><Relationship Id="rId7" Type="http://schemas.openxmlformats.org/officeDocument/2006/relationships/tags" Target="../tags/tag324.xml"/><Relationship Id="rId12" Type="http://schemas.openxmlformats.org/officeDocument/2006/relationships/tags" Target="../tags/tag329.xml"/><Relationship Id="rId2" Type="http://schemas.openxmlformats.org/officeDocument/2006/relationships/tags" Target="../tags/tag319.xml"/><Relationship Id="rId1" Type="http://schemas.openxmlformats.org/officeDocument/2006/relationships/tags" Target="../tags/tag318.xml"/><Relationship Id="rId6" Type="http://schemas.openxmlformats.org/officeDocument/2006/relationships/tags" Target="../tags/tag323.xml"/><Relationship Id="rId11" Type="http://schemas.openxmlformats.org/officeDocument/2006/relationships/tags" Target="../tags/tag328.xml"/><Relationship Id="rId5" Type="http://schemas.openxmlformats.org/officeDocument/2006/relationships/tags" Target="../tags/tag322.xml"/><Relationship Id="rId15" Type="http://schemas.openxmlformats.org/officeDocument/2006/relationships/notesSlide" Target="../notesSlides/notesSlide21.xml"/><Relationship Id="rId10" Type="http://schemas.openxmlformats.org/officeDocument/2006/relationships/tags" Target="../tags/tag327.xml"/><Relationship Id="rId4" Type="http://schemas.openxmlformats.org/officeDocument/2006/relationships/tags" Target="../tags/tag321.xml"/><Relationship Id="rId9" Type="http://schemas.openxmlformats.org/officeDocument/2006/relationships/tags" Target="../tags/tag326.xml"/><Relationship Id="rId1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tags" Target="../tags/tag338.xml"/><Relationship Id="rId13" Type="http://schemas.openxmlformats.org/officeDocument/2006/relationships/slideLayout" Target="../slideLayouts/slideLayout6.xml"/><Relationship Id="rId3" Type="http://schemas.openxmlformats.org/officeDocument/2006/relationships/tags" Target="../tags/tag333.xml"/><Relationship Id="rId7" Type="http://schemas.openxmlformats.org/officeDocument/2006/relationships/tags" Target="../tags/tag337.xml"/><Relationship Id="rId12" Type="http://schemas.openxmlformats.org/officeDocument/2006/relationships/tags" Target="../tags/tag342.xml"/><Relationship Id="rId2" Type="http://schemas.openxmlformats.org/officeDocument/2006/relationships/tags" Target="../tags/tag332.xml"/><Relationship Id="rId1" Type="http://schemas.openxmlformats.org/officeDocument/2006/relationships/tags" Target="../tags/tag331.xml"/><Relationship Id="rId6" Type="http://schemas.openxmlformats.org/officeDocument/2006/relationships/tags" Target="../tags/tag336.xml"/><Relationship Id="rId11" Type="http://schemas.openxmlformats.org/officeDocument/2006/relationships/tags" Target="../tags/tag341.xml"/><Relationship Id="rId5" Type="http://schemas.openxmlformats.org/officeDocument/2006/relationships/tags" Target="../tags/tag335.xml"/><Relationship Id="rId10" Type="http://schemas.openxmlformats.org/officeDocument/2006/relationships/tags" Target="../tags/tag340.xml"/><Relationship Id="rId4" Type="http://schemas.openxmlformats.org/officeDocument/2006/relationships/tags" Target="../tags/tag334.xml"/><Relationship Id="rId9" Type="http://schemas.openxmlformats.org/officeDocument/2006/relationships/tags" Target="../tags/tag339.xml"/><Relationship Id="rId1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8" Type="http://schemas.openxmlformats.org/officeDocument/2006/relationships/tags" Target="../tags/tag350.xml"/><Relationship Id="rId13" Type="http://schemas.openxmlformats.org/officeDocument/2006/relationships/tags" Target="../tags/tag355.xml"/><Relationship Id="rId3" Type="http://schemas.openxmlformats.org/officeDocument/2006/relationships/tags" Target="../tags/tag345.xml"/><Relationship Id="rId7" Type="http://schemas.openxmlformats.org/officeDocument/2006/relationships/tags" Target="../tags/tag349.xml"/><Relationship Id="rId12" Type="http://schemas.openxmlformats.org/officeDocument/2006/relationships/tags" Target="../tags/tag354.xml"/><Relationship Id="rId17" Type="http://schemas.openxmlformats.org/officeDocument/2006/relationships/notesSlide" Target="../notesSlides/notesSlide23.xml"/><Relationship Id="rId2" Type="http://schemas.openxmlformats.org/officeDocument/2006/relationships/tags" Target="../tags/tag344.xml"/><Relationship Id="rId16" Type="http://schemas.openxmlformats.org/officeDocument/2006/relationships/slideLayout" Target="../slideLayouts/slideLayout6.xml"/><Relationship Id="rId1" Type="http://schemas.openxmlformats.org/officeDocument/2006/relationships/tags" Target="../tags/tag343.xml"/><Relationship Id="rId6" Type="http://schemas.openxmlformats.org/officeDocument/2006/relationships/tags" Target="../tags/tag348.xml"/><Relationship Id="rId11" Type="http://schemas.openxmlformats.org/officeDocument/2006/relationships/tags" Target="../tags/tag353.xml"/><Relationship Id="rId5" Type="http://schemas.openxmlformats.org/officeDocument/2006/relationships/tags" Target="../tags/tag347.xml"/><Relationship Id="rId15" Type="http://schemas.openxmlformats.org/officeDocument/2006/relationships/tags" Target="../tags/tag357.xml"/><Relationship Id="rId10" Type="http://schemas.openxmlformats.org/officeDocument/2006/relationships/tags" Target="../tags/tag352.xml"/><Relationship Id="rId4" Type="http://schemas.openxmlformats.org/officeDocument/2006/relationships/tags" Target="../tags/tag346.xml"/><Relationship Id="rId9" Type="http://schemas.openxmlformats.org/officeDocument/2006/relationships/tags" Target="../tags/tag351.xml"/><Relationship Id="rId14" Type="http://schemas.openxmlformats.org/officeDocument/2006/relationships/tags" Target="../tags/tag356.xml"/></Relationships>
</file>

<file path=ppt/slides/_rels/slide24.xml.rels><?xml version="1.0" encoding="UTF-8" standalone="yes"?>
<Relationships xmlns="http://schemas.openxmlformats.org/package/2006/relationships"><Relationship Id="rId8" Type="http://schemas.openxmlformats.org/officeDocument/2006/relationships/tags" Target="../tags/tag365.xml"/><Relationship Id="rId13" Type="http://schemas.openxmlformats.org/officeDocument/2006/relationships/tags" Target="../tags/tag370.xml"/><Relationship Id="rId18" Type="http://schemas.openxmlformats.org/officeDocument/2006/relationships/notesSlide" Target="../notesSlides/notesSlide24.xml"/><Relationship Id="rId3" Type="http://schemas.openxmlformats.org/officeDocument/2006/relationships/tags" Target="../tags/tag360.xml"/><Relationship Id="rId7" Type="http://schemas.openxmlformats.org/officeDocument/2006/relationships/tags" Target="../tags/tag364.xml"/><Relationship Id="rId12" Type="http://schemas.openxmlformats.org/officeDocument/2006/relationships/tags" Target="../tags/tag369.xml"/><Relationship Id="rId17" Type="http://schemas.openxmlformats.org/officeDocument/2006/relationships/slideLayout" Target="../slideLayouts/slideLayout6.xml"/><Relationship Id="rId2" Type="http://schemas.openxmlformats.org/officeDocument/2006/relationships/tags" Target="../tags/tag359.xml"/><Relationship Id="rId16" Type="http://schemas.openxmlformats.org/officeDocument/2006/relationships/tags" Target="../tags/tag373.xml"/><Relationship Id="rId1" Type="http://schemas.openxmlformats.org/officeDocument/2006/relationships/tags" Target="../tags/tag358.xml"/><Relationship Id="rId6" Type="http://schemas.openxmlformats.org/officeDocument/2006/relationships/tags" Target="../tags/tag363.xml"/><Relationship Id="rId11" Type="http://schemas.openxmlformats.org/officeDocument/2006/relationships/tags" Target="../tags/tag368.xml"/><Relationship Id="rId5" Type="http://schemas.openxmlformats.org/officeDocument/2006/relationships/tags" Target="../tags/tag362.xml"/><Relationship Id="rId15" Type="http://schemas.openxmlformats.org/officeDocument/2006/relationships/tags" Target="../tags/tag372.xml"/><Relationship Id="rId10" Type="http://schemas.openxmlformats.org/officeDocument/2006/relationships/tags" Target="../tags/tag367.xml"/><Relationship Id="rId4" Type="http://schemas.openxmlformats.org/officeDocument/2006/relationships/tags" Target="../tags/tag361.xml"/><Relationship Id="rId9" Type="http://schemas.openxmlformats.org/officeDocument/2006/relationships/tags" Target="../tags/tag366.xml"/><Relationship Id="rId14" Type="http://schemas.openxmlformats.org/officeDocument/2006/relationships/tags" Target="../tags/tag371.xml"/></Relationships>
</file>

<file path=ppt/slides/_rels/slide25.xml.rels><?xml version="1.0" encoding="UTF-8" standalone="yes"?>
<Relationships xmlns="http://schemas.openxmlformats.org/package/2006/relationships"><Relationship Id="rId8" Type="http://schemas.openxmlformats.org/officeDocument/2006/relationships/tags" Target="../tags/tag381.xml"/><Relationship Id="rId13" Type="http://schemas.openxmlformats.org/officeDocument/2006/relationships/tags" Target="../tags/tag386.xml"/><Relationship Id="rId3" Type="http://schemas.openxmlformats.org/officeDocument/2006/relationships/tags" Target="../tags/tag376.xml"/><Relationship Id="rId7" Type="http://schemas.openxmlformats.org/officeDocument/2006/relationships/tags" Target="../tags/tag380.xml"/><Relationship Id="rId12" Type="http://schemas.openxmlformats.org/officeDocument/2006/relationships/tags" Target="../tags/tag385.xml"/><Relationship Id="rId17" Type="http://schemas.openxmlformats.org/officeDocument/2006/relationships/notesSlide" Target="../notesSlides/notesSlide25.xml"/><Relationship Id="rId2" Type="http://schemas.openxmlformats.org/officeDocument/2006/relationships/tags" Target="../tags/tag375.xml"/><Relationship Id="rId16" Type="http://schemas.openxmlformats.org/officeDocument/2006/relationships/slideLayout" Target="../slideLayouts/slideLayout6.xml"/><Relationship Id="rId1" Type="http://schemas.openxmlformats.org/officeDocument/2006/relationships/tags" Target="../tags/tag374.xml"/><Relationship Id="rId6" Type="http://schemas.openxmlformats.org/officeDocument/2006/relationships/tags" Target="../tags/tag379.xml"/><Relationship Id="rId11" Type="http://schemas.openxmlformats.org/officeDocument/2006/relationships/tags" Target="../tags/tag384.xml"/><Relationship Id="rId5" Type="http://schemas.openxmlformats.org/officeDocument/2006/relationships/tags" Target="../tags/tag378.xml"/><Relationship Id="rId15" Type="http://schemas.openxmlformats.org/officeDocument/2006/relationships/tags" Target="../tags/tag388.xml"/><Relationship Id="rId10" Type="http://schemas.openxmlformats.org/officeDocument/2006/relationships/tags" Target="../tags/tag383.xml"/><Relationship Id="rId4" Type="http://schemas.openxmlformats.org/officeDocument/2006/relationships/tags" Target="../tags/tag377.xml"/><Relationship Id="rId9" Type="http://schemas.openxmlformats.org/officeDocument/2006/relationships/tags" Target="../tags/tag382.xml"/><Relationship Id="rId14" Type="http://schemas.openxmlformats.org/officeDocument/2006/relationships/tags" Target="../tags/tag387.xml"/></Relationships>
</file>

<file path=ppt/slides/_rels/slide26.xml.rels><?xml version="1.0" encoding="UTF-8" standalone="yes"?>
<Relationships xmlns="http://schemas.openxmlformats.org/package/2006/relationships"><Relationship Id="rId3" Type="http://schemas.openxmlformats.org/officeDocument/2006/relationships/tags" Target="../tags/tag391.xml"/><Relationship Id="rId2" Type="http://schemas.openxmlformats.org/officeDocument/2006/relationships/tags" Target="../tags/tag390.xml"/><Relationship Id="rId1" Type="http://schemas.openxmlformats.org/officeDocument/2006/relationships/tags" Target="../tags/tag389.xml"/><Relationship Id="rId5" Type="http://schemas.openxmlformats.org/officeDocument/2006/relationships/notesSlide" Target="../notesSlides/notesSlide26.xml"/><Relationship Id="rId4"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3" Type="http://schemas.openxmlformats.org/officeDocument/2006/relationships/tags" Target="../tags/tag35.xml"/><Relationship Id="rId21" Type="http://schemas.openxmlformats.org/officeDocument/2006/relationships/slideLayout" Target="../slideLayouts/slideLayout6.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5" Type="http://schemas.openxmlformats.org/officeDocument/2006/relationships/tags" Target="../tags/tag47.xml"/><Relationship Id="rId10" Type="http://schemas.openxmlformats.org/officeDocument/2006/relationships/tags" Target="../tags/tag42.xml"/><Relationship Id="rId19" Type="http://schemas.openxmlformats.org/officeDocument/2006/relationships/tags" Target="../tags/tag51.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tags" Target="../tags/tag65.xml"/><Relationship Id="rId18" Type="http://schemas.openxmlformats.org/officeDocument/2006/relationships/tags" Target="../tags/tag70.xml"/><Relationship Id="rId3" Type="http://schemas.openxmlformats.org/officeDocument/2006/relationships/tags" Target="../tags/tag55.xml"/><Relationship Id="rId21" Type="http://schemas.openxmlformats.org/officeDocument/2006/relationships/notesSlide" Target="../notesSlides/notesSlide4.xml"/><Relationship Id="rId7" Type="http://schemas.openxmlformats.org/officeDocument/2006/relationships/tags" Target="../tags/tag59.xml"/><Relationship Id="rId12" Type="http://schemas.openxmlformats.org/officeDocument/2006/relationships/tags" Target="../tags/tag64.xml"/><Relationship Id="rId17" Type="http://schemas.openxmlformats.org/officeDocument/2006/relationships/tags" Target="../tags/tag69.xml"/><Relationship Id="rId2" Type="http://schemas.openxmlformats.org/officeDocument/2006/relationships/tags" Target="../tags/tag54.xml"/><Relationship Id="rId16" Type="http://schemas.openxmlformats.org/officeDocument/2006/relationships/tags" Target="../tags/tag68.xml"/><Relationship Id="rId20" Type="http://schemas.openxmlformats.org/officeDocument/2006/relationships/slideLayout" Target="../slideLayouts/slideLayout6.xml"/><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tags" Target="../tags/tag67.xml"/><Relationship Id="rId10" Type="http://schemas.openxmlformats.org/officeDocument/2006/relationships/tags" Target="../tags/tag62.xml"/><Relationship Id="rId19" Type="http://schemas.openxmlformats.org/officeDocument/2006/relationships/tags" Target="../tags/tag71.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tags" Target="../tags/tag66.xml"/></Relationships>
</file>

<file path=ppt/slides/_rels/slide5.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3" Type="http://schemas.openxmlformats.org/officeDocument/2006/relationships/tags" Target="../tags/tag74.xml"/><Relationship Id="rId21" Type="http://schemas.openxmlformats.org/officeDocument/2006/relationships/image" Target="../media/image3.png"/><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notesSlide" Target="../notesSlides/notesSlide5.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5" Type="http://schemas.openxmlformats.org/officeDocument/2006/relationships/tags" Target="../tags/tag76.xml"/><Relationship Id="rId15" Type="http://schemas.openxmlformats.org/officeDocument/2006/relationships/tags" Target="../tags/tag86.xml"/><Relationship Id="rId10" Type="http://schemas.openxmlformats.org/officeDocument/2006/relationships/tags" Target="../tags/tag81.xml"/><Relationship Id="rId19" Type="http://schemas.openxmlformats.org/officeDocument/2006/relationships/slideLayout" Target="../slideLayouts/slideLayout6.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image" Target="../media/image4.svg"/></Relationships>
</file>

<file path=ppt/slides/_rels/slide6.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notesSlide" Target="../notesSlides/notesSlide6.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slideLayout" Target="../slideLayouts/slideLayout6.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 Id="rId1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notesSlide" Target="../notesSlides/notesSlide7.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slideLayout" Target="../slideLayouts/slideLayout6.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tags" Target="../tags/tag111.xml"/><Relationship Id="rId5" Type="http://schemas.openxmlformats.org/officeDocument/2006/relationships/tags" Target="../tags/tag105.xml"/><Relationship Id="rId10" Type="http://schemas.openxmlformats.org/officeDocument/2006/relationships/tags" Target="../tags/tag110.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image" Target="../media/image1.jpeg"/></Relationships>
</file>

<file path=ppt/slides/_rels/slide8.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tags" Target="../tags/tag123.xml"/><Relationship Id="rId2" Type="http://schemas.openxmlformats.org/officeDocument/2006/relationships/tags" Target="../tags/tag113.xml"/><Relationship Id="rId16" Type="http://schemas.openxmlformats.org/officeDocument/2006/relationships/notesSlide" Target="../notesSlides/notesSlide8.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5" Type="http://schemas.openxmlformats.org/officeDocument/2006/relationships/tags" Target="../tags/tag116.xml"/><Relationship Id="rId15" Type="http://schemas.openxmlformats.org/officeDocument/2006/relationships/slideLayout" Target="../slideLayouts/slideLayout6.xml"/><Relationship Id="rId10" Type="http://schemas.openxmlformats.org/officeDocument/2006/relationships/tags" Target="../tags/tag121.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s>
</file>

<file path=ppt/slides/_rels/slide9.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tags" Target="../tags/tag138.xml"/><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tags" Target="../tags/tag137.xml"/><Relationship Id="rId2" Type="http://schemas.openxmlformats.org/officeDocument/2006/relationships/tags" Target="../tags/tag127.xml"/><Relationship Id="rId16" Type="http://schemas.openxmlformats.org/officeDocument/2006/relationships/notesSlide" Target="../notesSlides/notesSlide9.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tags" Target="../tags/tag136.xml"/><Relationship Id="rId5" Type="http://schemas.openxmlformats.org/officeDocument/2006/relationships/tags" Target="../tags/tag130.xml"/><Relationship Id="rId15" Type="http://schemas.openxmlformats.org/officeDocument/2006/relationships/slideLayout" Target="../slideLayouts/slideLayout6.xml"/><Relationship Id="rId10" Type="http://schemas.openxmlformats.org/officeDocument/2006/relationships/tags" Target="../tags/tag135.xml"/><Relationship Id="rId4" Type="http://schemas.openxmlformats.org/officeDocument/2006/relationships/tags" Target="../tags/tag129.xml"/><Relationship Id="rId9" Type="http://schemas.openxmlformats.org/officeDocument/2006/relationships/tags" Target="../tags/tag134.xml"/><Relationship Id="rId14" Type="http://schemas.openxmlformats.org/officeDocument/2006/relationships/tags" Target="../tags/tag13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18BBB-BD5F-42A2-B599-AEA7DD9909E9}"/>
              </a:ext>
            </a:extLst>
          </p:cNvPr>
          <p:cNvSpPr>
            <a:spLocks noGrp="1"/>
          </p:cNvSpPr>
          <p:nvPr>
            <p:ph type="ctrTitle"/>
            <p:custDataLst>
              <p:tags r:id="rId2"/>
            </p:custDataLst>
          </p:nvPr>
        </p:nvSpPr>
        <p:spPr>
          <a:xfrm>
            <a:off x="1727200" y="1485900"/>
            <a:ext cx="5709612" cy="1632001"/>
          </a:xfrm>
        </p:spPr>
        <p:txBody>
          <a:bodyPr/>
          <a:lstStyle/>
          <a:p>
            <a:r>
              <a:rPr lang="en-US" b="1" dirty="0"/>
              <a:t>POLICIES &amp; PROCEDURES</a:t>
            </a:r>
          </a:p>
        </p:txBody>
      </p:sp>
      <p:sp>
        <p:nvSpPr>
          <p:cNvPr id="3" name="Subtitle 2">
            <a:extLst>
              <a:ext uri="{FF2B5EF4-FFF2-40B4-BE49-F238E27FC236}">
                <a16:creationId xmlns:a16="http://schemas.microsoft.com/office/drawing/2014/main" id="{BE7C1273-AA8C-4E1C-92F9-D0CDD1C9B103}"/>
              </a:ext>
            </a:extLst>
          </p:cNvPr>
          <p:cNvSpPr>
            <a:spLocks noGrp="1"/>
          </p:cNvSpPr>
          <p:nvPr>
            <p:ph type="subTitle" idx="1"/>
            <p:custDataLst>
              <p:tags r:id="rId3"/>
            </p:custDataLst>
          </p:nvPr>
        </p:nvSpPr>
        <p:spPr>
          <a:xfrm>
            <a:off x="1747838" y="3141663"/>
            <a:ext cx="6837362" cy="1946275"/>
          </a:xfrm>
        </p:spPr>
        <p:txBody>
          <a:bodyPr>
            <a:normAutofit/>
          </a:bodyPr>
          <a:lstStyle/>
          <a:p>
            <a:r>
              <a:rPr lang="en-US" dirty="0"/>
              <a:t>Super Simplistic Solutions, Inc.</a:t>
            </a:r>
          </a:p>
        </p:txBody>
      </p:sp>
    </p:spTree>
    <p:custDataLst>
      <p:tags r:id="rId1"/>
    </p:custDataLst>
    <p:extLst>
      <p:ext uri="{BB962C8B-B14F-4D97-AF65-F5344CB8AC3E}">
        <p14:creationId xmlns:p14="http://schemas.microsoft.com/office/powerpoint/2010/main" val="385002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584200" y="304800"/>
            <a:ext cx="8970093"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0"/>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1"/>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2"/>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3"/>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8"/>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9"/>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1902403"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6"/>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7"/>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18" name="Cross 17">
            <a:extLst>
              <a:ext uri="{FF2B5EF4-FFF2-40B4-BE49-F238E27FC236}">
                <a16:creationId xmlns:a16="http://schemas.microsoft.com/office/drawing/2014/main" id="{A95492DF-08A1-4B4B-A854-3E5338F6A34C}"/>
              </a:ext>
            </a:extLst>
          </p:cNvPr>
          <p:cNvSpPr/>
          <p:nvPr>
            <p:custDataLst>
              <p:tags r:id="rId5"/>
            </p:custDataLst>
          </p:nvPr>
        </p:nvSpPr>
        <p:spPr>
          <a:xfrm rot="2626093">
            <a:off x="3066884" y="3150232"/>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039851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584200" y="304800"/>
            <a:ext cx="8970093"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2"/>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3"/>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4"/>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5"/>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6"/>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7"/>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8" name="Graphic 46" descr="Checkmark">
            <a:extLst>
              <a:ext uri="{FF2B5EF4-FFF2-40B4-BE49-F238E27FC236}">
                <a16:creationId xmlns:a16="http://schemas.microsoft.com/office/drawing/2014/main" id="{E27B795D-3631-4572-8130-AF94D2BE4DD9}"/>
              </a:ext>
            </a:extLst>
          </p:cNvPr>
          <p:cNvSpPr/>
          <p:nvPr>
            <p:custDataLst>
              <p:tags r:id="rId5"/>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nvGrpSpPr>
          <p:cNvPr id="52" name="Graphic 2" descr="Bank Check">
            <a:extLst>
              <a:ext uri="{FF2B5EF4-FFF2-40B4-BE49-F238E27FC236}">
                <a16:creationId xmlns:a16="http://schemas.microsoft.com/office/drawing/2014/main" id="{DA681E2C-5980-4E2E-9D16-4061CF6F9A2B}"/>
              </a:ext>
            </a:extLst>
          </p:cNvPr>
          <p:cNvGrpSpPr/>
          <p:nvPr/>
        </p:nvGrpSpPr>
        <p:grpSpPr>
          <a:xfrm>
            <a:off x="4294944" y="2330903"/>
            <a:ext cx="1447226" cy="1447226"/>
            <a:chOff x="3028119" y="2330903"/>
            <a:chExt cx="1447226" cy="1447226"/>
          </a:xfrm>
          <a:solidFill>
            <a:srgbClr val="A3AB16"/>
          </a:solidFill>
        </p:grpSpPr>
        <p:sp>
          <p:nvSpPr>
            <p:cNvPr id="53" name="Freeform: Shape 52">
              <a:extLst>
                <a:ext uri="{FF2B5EF4-FFF2-40B4-BE49-F238E27FC236}">
                  <a16:creationId xmlns:a16="http://schemas.microsoft.com/office/drawing/2014/main" id="{9ABD261C-3FA1-4C5A-8853-E2D65C3C2300}"/>
                </a:ext>
              </a:extLst>
            </p:cNvPr>
            <p:cNvSpPr/>
            <p:nvPr>
              <p:custDataLst>
                <p:tags r:id="rId7"/>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4" name="Freeform: Shape 53">
              <a:extLst>
                <a:ext uri="{FF2B5EF4-FFF2-40B4-BE49-F238E27FC236}">
                  <a16:creationId xmlns:a16="http://schemas.microsoft.com/office/drawing/2014/main" id="{7225C94C-A0AD-4387-B56C-60502C86DE88}"/>
                </a:ext>
              </a:extLst>
            </p:cNvPr>
            <p:cNvSpPr/>
            <p:nvPr>
              <p:custDataLst>
                <p:tags r:id="rId8"/>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5" name="Freeform: Shape 54">
              <a:extLst>
                <a:ext uri="{FF2B5EF4-FFF2-40B4-BE49-F238E27FC236}">
                  <a16:creationId xmlns:a16="http://schemas.microsoft.com/office/drawing/2014/main" id="{E0815F64-8036-4E81-A17B-A3C318979CF3}"/>
                </a:ext>
              </a:extLst>
            </p:cNvPr>
            <p:cNvSpPr/>
            <p:nvPr>
              <p:custDataLst>
                <p:tags r:id="rId9"/>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6" name="Freeform: Shape 55">
              <a:extLst>
                <a:ext uri="{FF2B5EF4-FFF2-40B4-BE49-F238E27FC236}">
                  <a16:creationId xmlns:a16="http://schemas.microsoft.com/office/drawing/2014/main" id="{84CD86BB-462A-4684-A9DD-E55A150064DA}"/>
                </a:ext>
              </a:extLst>
            </p:cNvPr>
            <p:cNvSpPr/>
            <p:nvPr>
              <p:custDataLst>
                <p:tags r:id="rId10"/>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57" name="Freeform: Shape 56">
              <a:extLst>
                <a:ext uri="{FF2B5EF4-FFF2-40B4-BE49-F238E27FC236}">
                  <a16:creationId xmlns:a16="http://schemas.microsoft.com/office/drawing/2014/main" id="{78FA9CFA-770F-462B-9190-94630F5DFFB2}"/>
                </a:ext>
              </a:extLst>
            </p:cNvPr>
            <p:cNvSpPr/>
            <p:nvPr>
              <p:custDataLst>
                <p:tags r:id="rId11"/>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49" name="Rectangle 48">
            <a:extLst>
              <a:ext uri="{FF2B5EF4-FFF2-40B4-BE49-F238E27FC236}">
                <a16:creationId xmlns:a16="http://schemas.microsoft.com/office/drawing/2014/main" id="{B0429F81-9C3F-4B01-8C67-0DC89C15C0E5}"/>
              </a:ext>
            </a:extLst>
          </p:cNvPr>
          <p:cNvSpPr/>
          <p:nvPr>
            <p:custDataLst>
              <p:tags r:id="rId6"/>
            </p:custDataLst>
          </p:nvPr>
        </p:nvSpPr>
        <p:spPr>
          <a:xfrm>
            <a:off x="4018170" y="1693039"/>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160771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584200" y="304800"/>
            <a:ext cx="8970093"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2"/>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3"/>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4"/>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5"/>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6"/>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7"/>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sp>
        <p:nvSpPr>
          <p:cNvPr id="49" name="Rectangle 48">
            <a:extLst>
              <a:ext uri="{FF2B5EF4-FFF2-40B4-BE49-F238E27FC236}">
                <a16:creationId xmlns:a16="http://schemas.microsoft.com/office/drawing/2014/main" id="{B0429F81-9C3F-4B01-8C67-0DC89C15C0E5}"/>
              </a:ext>
            </a:extLst>
          </p:cNvPr>
          <p:cNvSpPr/>
          <p:nvPr>
            <p:custDataLst>
              <p:tags r:id="rId5"/>
            </p:custDataLst>
          </p:nvPr>
        </p:nvSpPr>
        <p:spPr>
          <a:xfrm>
            <a:off x="6223000" y="1562100"/>
            <a:ext cx="221551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19" name="Graphic 2" descr="Bank Check">
            <a:extLst>
              <a:ext uri="{FF2B5EF4-FFF2-40B4-BE49-F238E27FC236}">
                <a16:creationId xmlns:a16="http://schemas.microsoft.com/office/drawing/2014/main" id="{5D7AD602-EEE4-4C41-A1FE-AA622011034A}"/>
              </a:ext>
            </a:extLst>
          </p:cNvPr>
          <p:cNvGrpSpPr/>
          <p:nvPr/>
        </p:nvGrpSpPr>
        <p:grpSpPr>
          <a:xfrm>
            <a:off x="4294944" y="2330903"/>
            <a:ext cx="1447226" cy="1447226"/>
            <a:chOff x="3028119" y="2330903"/>
            <a:chExt cx="1447226" cy="1447226"/>
          </a:xfrm>
          <a:solidFill>
            <a:srgbClr val="A3AB16"/>
          </a:solidFill>
        </p:grpSpPr>
        <p:sp>
          <p:nvSpPr>
            <p:cNvPr id="20" name="Freeform: Shape 19">
              <a:extLst>
                <a:ext uri="{FF2B5EF4-FFF2-40B4-BE49-F238E27FC236}">
                  <a16:creationId xmlns:a16="http://schemas.microsoft.com/office/drawing/2014/main" id="{97B6989F-3B5D-4A37-854F-A50460BFE6B7}"/>
                </a:ext>
              </a:extLst>
            </p:cNvPr>
            <p:cNvSpPr/>
            <p:nvPr>
              <p:custDataLst>
                <p:tags r:id="rId7"/>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1" name="Freeform: Shape 20">
              <a:extLst>
                <a:ext uri="{FF2B5EF4-FFF2-40B4-BE49-F238E27FC236}">
                  <a16:creationId xmlns:a16="http://schemas.microsoft.com/office/drawing/2014/main" id="{A7822143-1A01-40BB-9306-DB504E0092D8}"/>
                </a:ext>
              </a:extLst>
            </p:cNvPr>
            <p:cNvSpPr/>
            <p:nvPr>
              <p:custDataLst>
                <p:tags r:id="rId8"/>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2" name="Freeform: Shape 21">
              <a:extLst>
                <a:ext uri="{FF2B5EF4-FFF2-40B4-BE49-F238E27FC236}">
                  <a16:creationId xmlns:a16="http://schemas.microsoft.com/office/drawing/2014/main" id="{9C27EFBA-6442-4432-96C1-7CFB1DF831E9}"/>
                </a:ext>
              </a:extLst>
            </p:cNvPr>
            <p:cNvSpPr/>
            <p:nvPr>
              <p:custDataLst>
                <p:tags r:id="rId9"/>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3" name="Freeform: Shape 22">
              <a:extLst>
                <a:ext uri="{FF2B5EF4-FFF2-40B4-BE49-F238E27FC236}">
                  <a16:creationId xmlns:a16="http://schemas.microsoft.com/office/drawing/2014/main" id="{46458A94-5C47-45FD-B44F-5FF8048EF5AD}"/>
                </a:ext>
              </a:extLst>
            </p:cNvPr>
            <p:cNvSpPr/>
            <p:nvPr>
              <p:custDataLst>
                <p:tags r:id="rId10"/>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24" name="Freeform: Shape 23">
              <a:extLst>
                <a:ext uri="{FF2B5EF4-FFF2-40B4-BE49-F238E27FC236}">
                  <a16:creationId xmlns:a16="http://schemas.microsoft.com/office/drawing/2014/main" id="{2FB03CC2-E929-4F2E-990D-A73BAD1D1599}"/>
                </a:ext>
              </a:extLst>
            </p:cNvPr>
            <p:cNvSpPr/>
            <p:nvPr>
              <p:custDataLst>
                <p:tags r:id="rId11"/>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5" name="Graphic 46" descr="Checkmark">
            <a:extLst>
              <a:ext uri="{FF2B5EF4-FFF2-40B4-BE49-F238E27FC236}">
                <a16:creationId xmlns:a16="http://schemas.microsoft.com/office/drawing/2014/main" id="{96464291-B804-4EE9-BB3D-C512C3841AE3}"/>
              </a:ext>
            </a:extLst>
          </p:cNvPr>
          <p:cNvSpPr/>
          <p:nvPr>
            <p:custDataLst>
              <p:tags r:id="rId6"/>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3921895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5212603-FD6E-49AB-9D74-EABDD7EB57BD}"/>
              </a:ext>
            </a:extLst>
          </p:cNvPr>
          <p:cNvSpPr>
            <a:spLocks noGrp="1"/>
          </p:cNvSpPr>
          <p:nvPr>
            <p:ph type="title"/>
            <p:custDataLst>
              <p:tags r:id="rId1"/>
            </p:custDataLst>
          </p:nvPr>
        </p:nvSpPr>
        <p:spPr>
          <a:xfrm>
            <a:off x="584200" y="304800"/>
            <a:ext cx="8970093" cy="952500"/>
          </a:xfrm>
        </p:spPr>
        <p:txBody>
          <a:bodyPr/>
          <a:lstStyle/>
          <a:p>
            <a:r>
              <a:rPr lang="en-US" dirty="0"/>
              <a:t>OVERTIME POLICY</a:t>
            </a:r>
          </a:p>
        </p:txBody>
      </p:sp>
      <p:grpSp>
        <p:nvGrpSpPr>
          <p:cNvPr id="29" name="Graphic 14" descr="User">
            <a:extLst>
              <a:ext uri="{FF2B5EF4-FFF2-40B4-BE49-F238E27FC236}">
                <a16:creationId xmlns:a16="http://schemas.microsoft.com/office/drawing/2014/main" id="{4DFFD012-F823-451E-8A21-D46AFDE4C226}"/>
              </a:ext>
            </a:extLst>
          </p:cNvPr>
          <p:cNvGrpSpPr/>
          <p:nvPr/>
        </p:nvGrpSpPr>
        <p:grpSpPr>
          <a:xfrm>
            <a:off x="1825958" y="1866901"/>
            <a:ext cx="2125229" cy="2125229"/>
            <a:chOff x="3355975" y="2400300"/>
            <a:chExt cx="914400" cy="914400"/>
          </a:xfrm>
          <a:solidFill>
            <a:srgbClr val="A3AB16"/>
          </a:solidFill>
        </p:grpSpPr>
        <p:sp>
          <p:nvSpPr>
            <p:cNvPr id="30" name="Freeform: Shape 29">
              <a:extLst>
                <a:ext uri="{FF2B5EF4-FFF2-40B4-BE49-F238E27FC236}">
                  <a16:creationId xmlns:a16="http://schemas.microsoft.com/office/drawing/2014/main" id="{AF291EE1-0424-4616-99D7-521A938D1BFF}"/>
                </a:ext>
              </a:extLst>
            </p:cNvPr>
            <p:cNvSpPr/>
            <p:nvPr>
              <p:custDataLst>
                <p:tags r:id="rId17"/>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1" name="Freeform: Shape 30">
              <a:extLst>
                <a:ext uri="{FF2B5EF4-FFF2-40B4-BE49-F238E27FC236}">
                  <a16:creationId xmlns:a16="http://schemas.microsoft.com/office/drawing/2014/main" id="{2F4236DA-4205-4B3F-9B20-F280F85D006E}"/>
                </a:ext>
              </a:extLst>
            </p:cNvPr>
            <p:cNvSpPr/>
            <p:nvPr>
              <p:custDataLst>
                <p:tags r:id="rId18"/>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32" name="Graphic 16" descr="Stopwatch">
            <a:extLst>
              <a:ext uri="{FF2B5EF4-FFF2-40B4-BE49-F238E27FC236}">
                <a16:creationId xmlns:a16="http://schemas.microsoft.com/office/drawing/2014/main" id="{D3F98F55-1653-4903-834B-797849F5AD60}"/>
              </a:ext>
            </a:extLst>
          </p:cNvPr>
          <p:cNvGrpSpPr/>
          <p:nvPr/>
        </p:nvGrpSpPr>
        <p:grpSpPr>
          <a:xfrm>
            <a:off x="6355477" y="2019300"/>
            <a:ext cx="1831904" cy="1831904"/>
            <a:chOff x="3505975" y="2550300"/>
            <a:chExt cx="914400" cy="914400"/>
          </a:xfrm>
          <a:solidFill>
            <a:srgbClr val="A3AB16"/>
          </a:solidFill>
        </p:grpSpPr>
        <p:sp>
          <p:nvSpPr>
            <p:cNvPr id="33" name="Freeform: Shape 32">
              <a:extLst>
                <a:ext uri="{FF2B5EF4-FFF2-40B4-BE49-F238E27FC236}">
                  <a16:creationId xmlns:a16="http://schemas.microsoft.com/office/drawing/2014/main" id="{EEE07AE7-FFC9-497C-86D5-D18416904695}"/>
                </a:ext>
              </a:extLst>
            </p:cNvPr>
            <p:cNvSpPr/>
            <p:nvPr>
              <p:custDataLst>
                <p:tags r:id="rId11"/>
              </p:custDataLst>
            </p:nvPr>
          </p:nvSpPr>
          <p:spPr>
            <a:xfrm>
              <a:off x="3936981" y="2838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4" name="Freeform: Shape 33">
              <a:extLst>
                <a:ext uri="{FF2B5EF4-FFF2-40B4-BE49-F238E27FC236}">
                  <a16:creationId xmlns:a16="http://schemas.microsoft.com/office/drawing/2014/main" id="{338776E3-52C4-4112-9A6D-842F081B7274}"/>
                </a:ext>
              </a:extLst>
            </p:cNvPr>
            <p:cNvSpPr/>
            <p:nvPr>
              <p:custDataLst>
                <p:tags r:id="rId12"/>
              </p:custDataLst>
            </p:nvPr>
          </p:nvSpPr>
          <p:spPr>
            <a:xfrm>
              <a:off x="3936981" y="3219431"/>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064CD81A-E435-48FE-81AB-E350A4F6A94B}"/>
                </a:ext>
              </a:extLst>
            </p:cNvPr>
            <p:cNvSpPr/>
            <p:nvPr>
              <p:custDataLst>
                <p:tags r:id="rId13"/>
              </p:custDataLst>
            </p:nvPr>
          </p:nvSpPr>
          <p:spPr>
            <a:xfrm>
              <a:off x="4127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627B694F-063B-4D2B-BFE7-8FCF55E2F136}"/>
                </a:ext>
              </a:extLst>
            </p:cNvPr>
            <p:cNvSpPr/>
            <p:nvPr>
              <p:custDataLst>
                <p:tags r:id="rId14"/>
              </p:custDataLst>
            </p:nvPr>
          </p:nvSpPr>
          <p:spPr>
            <a:xfrm>
              <a:off x="3746481" y="3019406"/>
              <a:ext cx="47625" cy="47625"/>
            </a:xfrm>
            <a:custGeom>
              <a:avLst/>
              <a:gdLst>
                <a:gd name="connsiteX0" fmla="*/ 45244 w 47625"/>
                <a:gd name="connsiteY0" fmla="*/ 26194 h 47625"/>
                <a:gd name="connsiteX1" fmla="*/ 26194 w 47625"/>
                <a:gd name="connsiteY1" fmla="*/ 45244 h 47625"/>
                <a:gd name="connsiteX2" fmla="*/ 7144 w 47625"/>
                <a:gd name="connsiteY2" fmla="*/ 26194 h 47625"/>
                <a:gd name="connsiteX3" fmla="*/ 26194 w 47625"/>
                <a:gd name="connsiteY3" fmla="*/ 7144 h 47625"/>
                <a:gd name="connsiteX4" fmla="*/ 45244 w 47625"/>
                <a:gd name="connsiteY4" fmla="*/ 26194 h 476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625" h="47625">
                  <a:moveTo>
                    <a:pt x="45244" y="26194"/>
                  </a:moveTo>
                  <a:cubicBezTo>
                    <a:pt x="45244" y="36715"/>
                    <a:pt x="36715" y="45244"/>
                    <a:pt x="26194" y="45244"/>
                  </a:cubicBezTo>
                  <a:cubicBezTo>
                    <a:pt x="15673" y="45244"/>
                    <a:pt x="7144" y="36715"/>
                    <a:pt x="7144" y="26194"/>
                  </a:cubicBezTo>
                  <a:cubicBezTo>
                    <a:pt x="7144" y="15673"/>
                    <a:pt x="15673" y="7144"/>
                    <a:pt x="26194" y="7144"/>
                  </a:cubicBezTo>
                  <a:cubicBezTo>
                    <a:pt x="36715" y="7144"/>
                    <a:pt x="45244" y="15673"/>
                    <a:pt x="45244" y="261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81EEE62D-25E5-4E85-9E22-FD516CFA6FC7}"/>
                </a:ext>
              </a:extLst>
            </p:cNvPr>
            <p:cNvSpPr/>
            <p:nvPr>
              <p:custDataLst>
                <p:tags r:id="rId15"/>
              </p:custDataLst>
            </p:nvPr>
          </p:nvSpPr>
          <p:spPr>
            <a:xfrm>
              <a:off x="3936981" y="2905106"/>
              <a:ext cx="133350" cy="247650"/>
            </a:xfrm>
            <a:custGeom>
              <a:avLst/>
              <a:gdLst>
                <a:gd name="connsiteX0" fmla="*/ 45244 w 133350"/>
                <a:gd name="connsiteY0" fmla="*/ 7144 h 247650"/>
                <a:gd name="connsiteX1" fmla="*/ 7144 w 133350"/>
                <a:gd name="connsiteY1" fmla="*/ 7144 h 247650"/>
                <a:gd name="connsiteX2" fmla="*/ 7144 w 133350"/>
                <a:gd name="connsiteY2" fmla="*/ 140494 h 247650"/>
                <a:gd name="connsiteX3" fmla="*/ 12859 w 133350"/>
                <a:gd name="connsiteY3" fmla="*/ 153829 h 247650"/>
                <a:gd name="connsiteX4" fmla="*/ 107156 w 133350"/>
                <a:gd name="connsiteY4" fmla="*/ 248126 h 247650"/>
                <a:gd name="connsiteX5" fmla="*/ 133826 w 133350"/>
                <a:gd name="connsiteY5" fmla="*/ 221456 h 247650"/>
                <a:gd name="connsiteX6" fmla="*/ 45244 w 133350"/>
                <a:gd name="connsiteY6" fmla="*/ 132874 h 247650"/>
                <a:gd name="connsiteX7" fmla="*/ 45244 w 133350"/>
                <a:gd name="connsiteY7"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3350" h="247650">
                  <a:moveTo>
                    <a:pt x="45244" y="7144"/>
                  </a:moveTo>
                  <a:lnTo>
                    <a:pt x="7144" y="7144"/>
                  </a:lnTo>
                  <a:lnTo>
                    <a:pt x="7144" y="140494"/>
                  </a:lnTo>
                  <a:cubicBezTo>
                    <a:pt x="7144" y="145256"/>
                    <a:pt x="9049" y="150019"/>
                    <a:pt x="12859" y="153829"/>
                  </a:cubicBezTo>
                  <a:lnTo>
                    <a:pt x="107156" y="248126"/>
                  </a:lnTo>
                  <a:lnTo>
                    <a:pt x="133826" y="221456"/>
                  </a:lnTo>
                  <a:lnTo>
                    <a:pt x="45244" y="132874"/>
                  </a:lnTo>
                  <a:lnTo>
                    <a:pt x="45244"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99A9A404-7DDE-44D9-9AED-FFD4EC2F4567}"/>
                </a:ext>
              </a:extLst>
            </p:cNvPr>
            <p:cNvSpPr/>
            <p:nvPr>
              <p:custDataLst>
                <p:tags r:id="rId16"/>
              </p:custDataLst>
            </p:nvPr>
          </p:nvSpPr>
          <p:spPr>
            <a:xfrm>
              <a:off x="3632472" y="2628881"/>
              <a:ext cx="657225" cy="752475"/>
            </a:xfrm>
            <a:custGeom>
              <a:avLst/>
              <a:gdLst>
                <a:gd name="connsiteX0" fmla="*/ 330703 w 657225"/>
                <a:gd name="connsiteY0" fmla="*/ 692944 h 752475"/>
                <a:gd name="connsiteX1" fmla="*/ 64003 w 657225"/>
                <a:gd name="connsiteY1" fmla="*/ 426244 h 752475"/>
                <a:gd name="connsiteX2" fmla="*/ 330703 w 657225"/>
                <a:gd name="connsiteY2" fmla="*/ 159544 h 752475"/>
                <a:gd name="connsiteX3" fmla="*/ 597403 w 657225"/>
                <a:gd name="connsiteY3" fmla="*/ 426244 h 752475"/>
                <a:gd name="connsiteX4" fmla="*/ 330703 w 657225"/>
                <a:gd name="connsiteY4" fmla="*/ 692944 h 752475"/>
                <a:gd name="connsiteX5" fmla="*/ 330703 w 657225"/>
                <a:gd name="connsiteY5" fmla="*/ 692944 h 752475"/>
                <a:gd name="connsiteX6" fmla="*/ 556445 w 657225"/>
                <a:gd name="connsiteY6" fmla="*/ 193834 h 752475"/>
                <a:gd name="connsiteX7" fmla="*/ 585020 w 657225"/>
                <a:gd name="connsiteY7" fmla="*/ 165259 h 752475"/>
                <a:gd name="connsiteX8" fmla="*/ 584068 w 657225"/>
                <a:gd name="connsiteY8" fmla="*/ 125254 h 752475"/>
                <a:gd name="connsiteX9" fmla="*/ 544063 w 657225"/>
                <a:gd name="connsiteY9" fmla="*/ 124301 h 752475"/>
                <a:gd name="connsiteX10" fmla="*/ 511678 w 657225"/>
                <a:gd name="connsiteY10" fmla="*/ 157639 h 752475"/>
                <a:gd name="connsiteX11" fmla="*/ 359278 w 657225"/>
                <a:gd name="connsiteY11" fmla="*/ 104299 h 752475"/>
                <a:gd name="connsiteX12" fmla="*/ 359278 w 657225"/>
                <a:gd name="connsiteY12" fmla="*/ 64294 h 752475"/>
                <a:gd name="connsiteX13" fmla="*/ 445003 w 657225"/>
                <a:gd name="connsiteY13" fmla="*/ 64294 h 752475"/>
                <a:gd name="connsiteX14" fmla="*/ 445003 w 657225"/>
                <a:gd name="connsiteY14" fmla="*/ 7144 h 752475"/>
                <a:gd name="connsiteX15" fmla="*/ 216403 w 657225"/>
                <a:gd name="connsiteY15" fmla="*/ 7144 h 752475"/>
                <a:gd name="connsiteX16" fmla="*/ 216403 w 657225"/>
                <a:gd name="connsiteY16" fmla="*/ 64294 h 752475"/>
                <a:gd name="connsiteX17" fmla="*/ 302128 w 657225"/>
                <a:gd name="connsiteY17" fmla="*/ 64294 h 752475"/>
                <a:gd name="connsiteX18" fmla="*/ 302128 w 657225"/>
                <a:gd name="connsiteY18" fmla="*/ 103346 h 752475"/>
                <a:gd name="connsiteX19" fmla="*/ 9710 w 657225"/>
                <a:gd name="connsiteY19" fmla="*/ 385286 h 752475"/>
                <a:gd name="connsiteX20" fmla="*/ 223070 w 657225"/>
                <a:gd name="connsiteY20" fmla="*/ 731044 h 752475"/>
                <a:gd name="connsiteX21" fmla="*/ 606928 w 657225"/>
                <a:gd name="connsiteY21" fmla="*/ 596741 h 752475"/>
                <a:gd name="connsiteX22" fmla="*/ 556445 w 657225"/>
                <a:gd name="connsiteY22" fmla="*/ 193834 h 752475"/>
                <a:gd name="connsiteX23" fmla="*/ 556445 w 657225"/>
                <a:gd name="connsiteY23" fmla="*/ 193834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57225" h="752475">
                  <a:moveTo>
                    <a:pt x="330703" y="692944"/>
                  </a:moveTo>
                  <a:cubicBezTo>
                    <a:pt x="183065" y="692944"/>
                    <a:pt x="64003" y="573881"/>
                    <a:pt x="64003" y="426244"/>
                  </a:cubicBezTo>
                  <a:cubicBezTo>
                    <a:pt x="64003" y="278606"/>
                    <a:pt x="183065" y="159544"/>
                    <a:pt x="330703" y="159544"/>
                  </a:cubicBezTo>
                  <a:cubicBezTo>
                    <a:pt x="478340" y="159544"/>
                    <a:pt x="597403" y="278606"/>
                    <a:pt x="597403" y="426244"/>
                  </a:cubicBezTo>
                  <a:cubicBezTo>
                    <a:pt x="597403" y="573881"/>
                    <a:pt x="478340" y="692944"/>
                    <a:pt x="330703" y="692944"/>
                  </a:cubicBezTo>
                  <a:lnTo>
                    <a:pt x="330703" y="692944"/>
                  </a:lnTo>
                  <a:close/>
                  <a:moveTo>
                    <a:pt x="556445" y="193834"/>
                  </a:moveTo>
                  <a:lnTo>
                    <a:pt x="585020" y="165259"/>
                  </a:lnTo>
                  <a:cubicBezTo>
                    <a:pt x="595498" y="153829"/>
                    <a:pt x="595498" y="136684"/>
                    <a:pt x="584068" y="125254"/>
                  </a:cubicBezTo>
                  <a:cubicBezTo>
                    <a:pt x="573590" y="114776"/>
                    <a:pt x="555493" y="113824"/>
                    <a:pt x="544063" y="124301"/>
                  </a:cubicBezTo>
                  <a:lnTo>
                    <a:pt x="511678" y="157639"/>
                  </a:lnTo>
                  <a:cubicBezTo>
                    <a:pt x="465958" y="127159"/>
                    <a:pt x="413570" y="108109"/>
                    <a:pt x="359278" y="104299"/>
                  </a:cubicBezTo>
                  <a:lnTo>
                    <a:pt x="359278" y="64294"/>
                  </a:lnTo>
                  <a:lnTo>
                    <a:pt x="445003" y="64294"/>
                  </a:lnTo>
                  <a:lnTo>
                    <a:pt x="445003" y="7144"/>
                  </a:lnTo>
                  <a:lnTo>
                    <a:pt x="216403" y="7144"/>
                  </a:lnTo>
                  <a:lnTo>
                    <a:pt x="216403" y="64294"/>
                  </a:lnTo>
                  <a:lnTo>
                    <a:pt x="302128" y="64294"/>
                  </a:lnTo>
                  <a:lnTo>
                    <a:pt x="302128" y="103346"/>
                  </a:lnTo>
                  <a:cubicBezTo>
                    <a:pt x="150680" y="116681"/>
                    <a:pt x="28760" y="233839"/>
                    <a:pt x="9710" y="385286"/>
                  </a:cubicBezTo>
                  <a:cubicBezTo>
                    <a:pt x="-9340" y="536734"/>
                    <a:pt x="79243" y="680561"/>
                    <a:pt x="223070" y="731044"/>
                  </a:cubicBezTo>
                  <a:cubicBezTo>
                    <a:pt x="366898" y="781526"/>
                    <a:pt x="525965" y="726281"/>
                    <a:pt x="606928" y="596741"/>
                  </a:cubicBezTo>
                  <a:cubicBezTo>
                    <a:pt x="687890" y="467201"/>
                    <a:pt x="665030" y="299561"/>
                    <a:pt x="556445" y="193834"/>
                  </a:cubicBezTo>
                  <a:lnTo>
                    <a:pt x="556445" y="1938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3" name="TextBox 42">
            <a:extLst>
              <a:ext uri="{FF2B5EF4-FFF2-40B4-BE49-F238E27FC236}">
                <a16:creationId xmlns:a16="http://schemas.microsoft.com/office/drawing/2014/main" id="{2EA5583A-334B-40BC-9C1B-87F6B0E4054A}"/>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Needs </a:t>
            </a:r>
          </a:p>
          <a:p>
            <a:pPr algn="ctr"/>
            <a:r>
              <a:rPr lang="en-US" dirty="0">
                <a:solidFill>
                  <a:srgbClr val="717175"/>
                </a:solidFill>
                <a:latin typeface="Arial" panose="020B0604020202020204" pitchFamily="34" charset="0"/>
              </a:rPr>
              <a:t>Supervisor </a:t>
            </a:r>
          </a:p>
          <a:p>
            <a:pPr algn="ctr"/>
            <a:r>
              <a:rPr lang="en-US" dirty="0">
                <a:solidFill>
                  <a:srgbClr val="717175"/>
                </a:solidFill>
                <a:latin typeface="Arial" panose="020B0604020202020204" pitchFamily="34" charset="0"/>
              </a:rPr>
              <a:t>Approval</a:t>
            </a:r>
          </a:p>
        </p:txBody>
      </p:sp>
      <p:sp>
        <p:nvSpPr>
          <p:cNvPr id="44" name="TextBox 43">
            <a:extLst>
              <a:ext uri="{FF2B5EF4-FFF2-40B4-BE49-F238E27FC236}">
                <a16:creationId xmlns:a16="http://schemas.microsoft.com/office/drawing/2014/main" id="{6C0F3CA0-316C-4EE1-B0FB-A35423397494}"/>
              </a:ext>
            </a:extLst>
          </p:cNvPr>
          <p:cNvSpPr txBox="1"/>
          <p:nvPr>
            <p:custDataLst>
              <p:tags r:id="rId3"/>
            </p:custDataLst>
          </p:nvPr>
        </p:nvSpPr>
        <p:spPr>
          <a:xfrm>
            <a:off x="3860800"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Paid to Hourly Employees at Rate of Time &amp; a Half</a:t>
            </a:r>
          </a:p>
        </p:txBody>
      </p:sp>
      <p:sp>
        <p:nvSpPr>
          <p:cNvPr id="45" name="TextBox 44">
            <a:extLst>
              <a:ext uri="{FF2B5EF4-FFF2-40B4-BE49-F238E27FC236}">
                <a16:creationId xmlns:a16="http://schemas.microsoft.com/office/drawing/2014/main" id="{E6071904-9631-44B9-9D33-D91B30887E6C}"/>
              </a:ext>
            </a:extLst>
          </p:cNvPr>
          <p:cNvSpPr txBox="1"/>
          <p:nvPr>
            <p:custDataLst>
              <p:tags r:id="rId4"/>
            </p:custDataLst>
          </p:nvPr>
        </p:nvSpPr>
        <p:spPr>
          <a:xfrm>
            <a:off x="6014129"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Compensatory </a:t>
            </a:r>
          </a:p>
          <a:p>
            <a:pPr algn="ctr"/>
            <a:r>
              <a:rPr lang="en-US" dirty="0">
                <a:solidFill>
                  <a:srgbClr val="717175"/>
                </a:solidFill>
                <a:latin typeface="Arial" panose="020B0604020202020204" pitchFamily="34" charset="0"/>
              </a:rPr>
              <a:t>Time to Salaried </a:t>
            </a:r>
          </a:p>
          <a:p>
            <a:pPr algn="ctr"/>
            <a:r>
              <a:rPr lang="en-US" dirty="0">
                <a:solidFill>
                  <a:srgbClr val="717175"/>
                </a:solidFill>
                <a:latin typeface="Arial" panose="020B0604020202020204" pitchFamily="34" charset="0"/>
              </a:rPr>
              <a:t>Employees</a:t>
            </a:r>
          </a:p>
        </p:txBody>
      </p:sp>
      <p:grpSp>
        <p:nvGrpSpPr>
          <p:cNvPr id="4" name="Graphic 2" descr="Bank Check">
            <a:extLst>
              <a:ext uri="{FF2B5EF4-FFF2-40B4-BE49-F238E27FC236}">
                <a16:creationId xmlns:a16="http://schemas.microsoft.com/office/drawing/2014/main" id="{83292170-E792-490E-9AF6-11B6DA004003}"/>
              </a:ext>
            </a:extLst>
          </p:cNvPr>
          <p:cNvGrpSpPr/>
          <p:nvPr/>
        </p:nvGrpSpPr>
        <p:grpSpPr>
          <a:xfrm>
            <a:off x="4294944" y="2330903"/>
            <a:ext cx="1447226" cy="1447226"/>
            <a:chOff x="3028119" y="2330903"/>
            <a:chExt cx="1447226" cy="1447226"/>
          </a:xfrm>
          <a:solidFill>
            <a:srgbClr val="A3AB16"/>
          </a:solidFill>
        </p:grpSpPr>
        <p:sp>
          <p:nvSpPr>
            <p:cNvPr id="5" name="Freeform: Shape 4">
              <a:extLst>
                <a:ext uri="{FF2B5EF4-FFF2-40B4-BE49-F238E27FC236}">
                  <a16:creationId xmlns:a16="http://schemas.microsoft.com/office/drawing/2014/main" id="{123BCC8C-D5CF-4B68-84C3-CF8A68FF39D7}"/>
                </a:ext>
              </a:extLst>
            </p:cNvPr>
            <p:cNvSpPr/>
            <p:nvPr>
              <p:custDataLst>
                <p:tags r:id="rId6"/>
              </p:custDataLst>
            </p:nvPr>
          </p:nvSpPr>
          <p:spPr>
            <a:xfrm>
              <a:off x="3070636" y="2735226"/>
              <a:ext cx="1356774" cy="633161"/>
            </a:xfrm>
            <a:custGeom>
              <a:avLst/>
              <a:gdLst>
                <a:gd name="connsiteX0" fmla="*/ 17784 w 1356774"/>
                <a:gd name="connsiteY0" fmla="*/ 17784 h 633161"/>
                <a:gd name="connsiteX1" fmla="*/ 17784 w 1356774"/>
                <a:gd name="connsiteY1" fmla="*/ 620795 h 633161"/>
                <a:gd name="connsiteX2" fmla="*/ 1344408 w 1356774"/>
                <a:gd name="connsiteY2" fmla="*/ 620795 h 633161"/>
                <a:gd name="connsiteX3" fmla="*/ 1344408 w 1356774"/>
                <a:gd name="connsiteY3" fmla="*/ 17784 h 633161"/>
                <a:gd name="connsiteX4" fmla="*/ 17784 w 1356774"/>
                <a:gd name="connsiteY4" fmla="*/ 17784 h 633161"/>
                <a:gd name="connsiteX5" fmla="*/ 1253956 w 1356774"/>
                <a:gd name="connsiteY5" fmla="*/ 530343 h 633161"/>
                <a:gd name="connsiteX6" fmla="*/ 108236 w 1356774"/>
                <a:gd name="connsiteY6" fmla="*/ 530343 h 633161"/>
                <a:gd name="connsiteX7" fmla="*/ 108236 w 1356774"/>
                <a:gd name="connsiteY7" fmla="*/ 108236 h 633161"/>
                <a:gd name="connsiteX8" fmla="*/ 1253956 w 1356774"/>
                <a:gd name="connsiteY8" fmla="*/ 108236 h 633161"/>
                <a:gd name="connsiteX9" fmla="*/ 1253956 w 1356774"/>
                <a:gd name="connsiteY9" fmla="*/ 530343 h 633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774" h="633161">
                  <a:moveTo>
                    <a:pt x="17784" y="17784"/>
                  </a:moveTo>
                  <a:lnTo>
                    <a:pt x="17784" y="620795"/>
                  </a:lnTo>
                  <a:lnTo>
                    <a:pt x="1344408" y="620795"/>
                  </a:lnTo>
                  <a:lnTo>
                    <a:pt x="1344408" y="17784"/>
                  </a:lnTo>
                  <a:lnTo>
                    <a:pt x="17784" y="17784"/>
                  </a:lnTo>
                  <a:close/>
                  <a:moveTo>
                    <a:pt x="1253956" y="530343"/>
                  </a:moveTo>
                  <a:lnTo>
                    <a:pt x="108236" y="530343"/>
                  </a:lnTo>
                  <a:lnTo>
                    <a:pt x="108236" y="108236"/>
                  </a:lnTo>
                  <a:lnTo>
                    <a:pt x="1253956" y="108236"/>
                  </a:lnTo>
                  <a:lnTo>
                    <a:pt x="1253956" y="530343"/>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6" name="Freeform: Shape 5">
              <a:extLst>
                <a:ext uri="{FF2B5EF4-FFF2-40B4-BE49-F238E27FC236}">
                  <a16:creationId xmlns:a16="http://schemas.microsoft.com/office/drawing/2014/main" id="{C5019DCD-6910-4E48-930A-9613B3FED384}"/>
                </a:ext>
              </a:extLst>
            </p:cNvPr>
            <p:cNvSpPr/>
            <p:nvPr>
              <p:custDataLst>
                <p:tags r:id="rId7"/>
              </p:custDataLst>
            </p:nvPr>
          </p:nvSpPr>
          <p:spPr>
            <a:xfrm>
              <a:off x="3221389" y="3006581"/>
              <a:ext cx="723613" cy="90452"/>
            </a:xfrm>
            <a:custGeom>
              <a:avLst/>
              <a:gdLst>
                <a:gd name="connsiteX0" fmla="*/ 17784 w 723613"/>
                <a:gd name="connsiteY0" fmla="*/ 17784 h 90451"/>
                <a:gd name="connsiteX1" fmla="*/ 711247 w 723613"/>
                <a:gd name="connsiteY1" fmla="*/ 17784 h 90451"/>
                <a:gd name="connsiteX2" fmla="*/ 711247 w 723613"/>
                <a:gd name="connsiteY2" fmla="*/ 78085 h 90451"/>
                <a:gd name="connsiteX3" fmla="*/ 17784 w 723613"/>
                <a:gd name="connsiteY3" fmla="*/ 78085 h 90451"/>
              </a:gdLst>
              <a:ahLst/>
              <a:cxnLst>
                <a:cxn ang="0">
                  <a:pos x="connsiteX0" y="connsiteY0"/>
                </a:cxn>
                <a:cxn ang="0">
                  <a:pos x="connsiteX1" y="connsiteY1"/>
                </a:cxn>
                <a:cxn ang="0">
                  <a:pos x="connsiteX2" y="connsiteY2"/>
                </a:cxn>
                <a:cxn ang="0">
                  <a:pos x="connsiteX3" y="connsiteY3"/>
                </a:cxn>
              </a:cxnLst>
              <a:rect l="l" t="t" r="r" b="b"/>
              <a:pathLst>
                <a:path w="723613" h="90451">
                  <a:moveTo>
                    <a:pt x="17784" y="17784"/>
                  </a:moveTo>
                  <a:lnTo>
                    <a:pt x="711247" y="17784"/>
                  </a:lnTo>
                  <a:lnTo>
                    <a:pt x="711247"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7" name="Freeform: Shape 6">
              <a:extLst>
                <a:ext uri="{FF2B5EF4-FFF2-40B4-BE49-F238E27FC236}">
                  <a16:creationId xmlns:a16="http://schemas.microsoft.com/office/drawing/2014/main" id="{16705BCF-3C87-4104-A21D-20DB0D439279}"/>
                </a:ext>
              </a:extLst>
            </p:cNvPr>
            <p:cNvSpPr/>
            <p:nvPr>
              <p:custDataLst>
                <p:tags r:id="rId8"/>
              </p:custDataLst>
            </p:nvPr>
          </p:nvSpPr>
          <p:spPr>
            <a:xfrm>
              <a:off x="3221389" y="2885979"/>
              <a:ext cx="301505" cy="90452"/>
            </a:xfrm>
            <a:custGeom>
              <a:avLst/>
              <a:gdLst>
                <a:gd name="connsiteX0" fmla="*/ 17784 w 301505"/>
                <a:gd name="connsiteY0" fmla="*/ 17784 h 90451"/>
                <a:gd name="connsiteX1" fmla="*/ 289139 w 301505"/>
                <a:gd name="connsiteY1" fmla="*/ 17784 h 90451"/>
                <a:gd name="connsiteX2" fmla="*/ 289139 w 301505"/>
                <a:gd name="connsiteY2" fmla="*/ 78085 h 90451"/>
                <a:gd name="connsiteX3" fmla="*/ 17784 w 301505"/>
                <a:gd name="connsiteY3" fmla="*/ 78085 h 90451"/>
              </a:gdLst>
              <a:ahLst/>
              <a:cxnLst>
                <a:cxn ang="0">
                  <a:pos x="connsiteX0" y="connsiteY0"/>
                </a:cxn>
                <a:cxn ang="0">
                  <a:pos x="connsiteX1" y="connsiteY1"/>
                </a:cxn>
                <a:cxn ang="0">
                  <a:pos x="connsiteX2" y="connsiteY2"/>
                </a:cxn>
                <a:cxn ang="0">
                  <a:pos x="connsiteX3" y="connsiteY3"/>
                </a:cxn>
              </a:cxnLst>
              <a:rect l="l" t="t" r="r" b="b"/>
              <a:pathLst>
                <a:path w="301505" h="90451">
                  <a:moveTo>
                    <a:pt x="17784" y="17784"/>
                  </a:moveTo>
                  <a:lnTo>
                    <a:pt x="289139" y="17784"/>
                  </a:lnTo>
                  <a:lnTo>
                    <a:pt x="289139" y="78085"/>
                  </a:lnTo>
                  <a:lnTo>
                    <a:pt x="17784" y="78085"/>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8" name="Freeform: Shape 7">
              <a:extLst>
                <a:ext uri="{FF2B5EF4-FFF2-40B4-BE49-F238E27FC236}">
                  <a16:creationId xmlns:a16="http://schemas.microsoft.com/office/drawing/2014/main" id="{3995CBD5-82A5-40A0-8F51-C2C3C880AF7E}"/>
                </a:ext>
              </a:extLst>
            </p:cNvPr>
            <p:cNvSpPr/>
            <p:nvPr>
              <p:custDataLst>
                <p:tags r:id="rId9"/>
              </p:custDataLst>
            </p:nvPr>
          </p:nvSpPr>
          <p:spPr>
            <a:xfrm>
              <a:off x="3975152" y="2976431"/>
              <a:ext cx="301505" cy="120602"/>
            </a:xfrm>
            <a:custGeom>
              <a:avLst/>
              <a:gdLst>
                <a:gd name="connsiteX0" fmla="*/ 17784 w 301505"/>
                <a:gd name="connsiteY0" fmla="*/ 17784 h 120602"/>
                <a:gd name="connsiteX1" fmla="*/ 289139 w 301505"/>
                <a:gd name="connsiteY1" fmla="*/ 17784 h 120602"/>
                <a:gd name="connsiteX2" fmla="*/ 289139 w 301505"/>
                <a:gd name="connsiteY2" fmla="*/ 108236 h 120602"/>
                <a:gd name="connsiteX3" fmla="*/ 17784 w 301505"/>
                <a:gd name="connsiteY3" fmla="*/ 108236 h 120602"/>
              </a:gdLst>
              <a:ahLst/>
              <a:cxnLst>
                <a:cxn ang="0">
                  <a:pos x="connsiteX0" y="connsiteY0"/>
                </a:cxn>
                <a:cxn ang="0">
                  <a:pos x="connsiteX1" y="connsiteY1"/>
                </a:cxn>
                <a:cxn ang="0">
                  <a:pos x="connsiteX2" y="connsiteY2"/>
                </a:cxn>
                <a:cxn ang="0">
                  <a:pos x="connsiteX3" y="connsiteY3"/>
                </a:cxn>
              </a:cxnLst>
              <a:rect l="l" t="t" r="r" b="b"/>
              <a:pathLst>
                <a:path w="301505" h="120602">
                  <a:moveTo>
                    <a:pt x="17784" y="17784"/>
                  </a:moveTo>
                  <a:lnTo>
                    <a:pt x="289139" y="17784"/>
                  </a:lnTo>
                  <a:lnTo>
                    <a:pt x="289139" y="108236"/>
                  </a:lnTo>
                  <a:lnTo>
                    <a:pt x="17784" y="108236"/>
                  </a:ln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sp>
          <p:nvSpPr>
            <p:cNvPr id="9" name="Freeform: Shape 8">
              <a:extLst>
                <a:ext uri="{FF2B5EF4-FFF2-40B4-BE49-F238E27FC236}">
                  <a16:creationId xmlns:a16="http://schemas.microsoft.com/office/drawing/2014/main" id="{4F479AF5-4D9C-4BB7-A9CA-FCE808C3C8C5}"/>
                </a:ext>
              </a:extLst>
            </p:cNvPr>
            <p:cNvSpPr/>
            <p:nvPr>
              <p:custDataLst>
                <p:tags r:id="rId10"/>
              </p:custDataLst>
            </p:nvPr>
          </p:nvSpPr>
          <p:spPr>
            <a:xfrm>
              <a:off x="3751390" y="3094072"/>
              <a:ext cx="512559" cy="150753"/>
            </a:xfrm>
            <a:custGeom>
              <a:avLst/>
              <a:gdLst>
                <a:gd name="connsiteX0" fmla="*/ 169185 w 512559"/>
                <a:gd name="connsiteY0" fmla="*/ 72001 h 150752"/>
                <a:gd name="connsiteX1" fmla="*/ 158632 w 512559"/>
                <a:gd name="connsiteY1" fmla="*/ 84061 h 150752"/>
                <a:gd name="connsiteX2" fmla="*/ 152602 w 512559"/>
                <a:gd name="connsiteY2" fmla="*/ 78031 h 150752"/>
                <a:gd name="connsiteX3" fmla="*/ 90793 w 512559"/>
                <a:gd name="connsiteY3" fmla="*/ 72001 h 150752"/>
                <a:gd name="connsiteX4" fmla="*/ 72703 w 512559"/>
                <a:gd name="connsiteY4" fmla="*/ 73509 h 150752"/>
                <a:gd name="connsiteX5" fmla="*/ 30492 w 512559"/>
                <a:gd name="connsiteY5" fmla="*/ 65971 h 150752"/>
                <a:gd name="connsiteX6" fmla="*/ 22954 w 512559"/>
                <a:gd name="connsiteY6" fmla="*/ 108182 h 150752"/>
                <a:gd name="connsiteX7" fmla="*/ 114914 w 512559"/>
                <a:gd name="connsiteY7" fmla="*/ 126272 h 150752"/>
                <a:gd name="connsiteX8" fmla="*/ 114914 w 512559"/>
                <a:gd name="connsiteY8" fmla="*/ 126272 h 150752"/>
                <a:gd name="connsiteX9" fmla="*/ 151094 w 512559"/>
                <a:gd name="connsiteY9" fmla="*/ 145870 h 150752"/>
                <a:gd name="connsiteX10" fmla="*/ 155617 w 512559"/>
                <a:gd name="connsiteY10" fmla="*/ 145870 h 150752"/>
                <a:gd name="connsiteX11" fmla="*/ 214410 w 512559"/>
                <a:gd name="connsiteY11" fmla="*/ 111197 h 150752"/>
                <a:gd name="connsiteX12" fmla="*/ 223456 w 512559"/>
                <a:gd name="connsiteY12" fmla="*/ 100644 h 150752"/>
                <a:gd name="connsiteX13" fmla="*/ 261144 w 512559"/>
                <a:gd name="connsiteY13" fmla="*/ 81046 h 150752"/>
                <a:gd name="connsiteX14" fmla="*/ 291294 w 512559"/>
                <a:gd name="connsiteY14" fmla="*/ 127780 h 150752"/>
                <a:gd name="connsiteX15" fmla="*/ 357625 w 512559"/>
                <a:gd name="connsiteY15" fmla="*/ 123257 h 150752"/>
                <a:gd name="connsiteX16" fmla="*/ 369686 w 512559"/>
                <a:gd name="connsiteY16" fmla="*/ 114212 h 150752"/>
                <a:gd name="connsiteX17" fmla="*/ 371193 w 512559"/>
                <a:gd name="connsiteY17" fmla="*/ 112704 h 150752"/>
                <a:gd name="connsiteX18" fmla="*/ 377223 w 512559"/>
                <a:gd name="connsiteY18" fmla="*/ 117227 h 150752"/>
                <a:gd name="connsiteX19" fmla="*/ 425464 w 512559"/>
                <a:gd name="connsiteY19" fmla="*/ 124765 h 150752"/>
                <a:gd name="connsiteX20" fmla="*/ 467675 w 512559"/>
                <a:gd name="connsiteY20" fmla="*/ 124765 h 150752"/>
                <a:gd name="connsiteX21" fmla="*/ 467675 w 512559"/>
                <a:gd name="connsiteY21" fmla="*/ 124765 h 150752"/>
                <a:gd name="connsiteX22" fmla="*/ 497825 w 512559"/>
                <a:gd name="connsiteY22" fmla="*/ 94614 h 150752"/>
                <a:gd name="connsiteX23" fmla="*/ 467675 w 512559"/>
                <a:gd name="connsiteY23" fmla="*/ 64464 h 150752"/>
                <a:gd name="connsiteX24" fmla="*/ 445062 w 512559"/>
                <a:gd name="connsiteY24" fmla="*/ 64464 h 150752"/>
                <a:gd name="connsiteX25" fmla="*/ 417927 w 512559"/>
                <a:gd name="connsiteY25" fmla="*/ 65971 h 150752"/>
                <a:gd name="connsiteX26" fmla="*/ 417927 w 512559"/>
                <a:gd name="connsiteY26" fmla="*/ 64464 h 150752"/>
                <a:gd name="connsiteX27" fmla="*/ 407374 w 512559"/>
                <a:gd name="connsiteY27" fmla="*/ 64464 h 150752"/>
                <a:gd name="connsiteX28" fmla="*/ 405866 w 512559"/>
                <a:gd name="connsiteY28" fmla="*/ 62956 h 150752"/>
                <a:gd name="connsiteX29" fmla="*/ 359133 w 512559"/>
                <a:gd name="connsiteY29" fmla="*/ 50896 h 150752"/>
                <a:gd name="connsiteX30" fmla="*/ 330490 w 512559"/>
                <a:gd name="connsiteY30" fmla="*/ 67479 h 150752"/>
                <a:gd name="connsiteX31" fmla="*/ 325967 w 512559"/>
                <a:gd name="connsiteY31" fmla="*/ 72001 h 150752"/>
                <a:gd name="connsiteX32" fmla="*/ 322952 w 512559"/>
                <a:gd name="connsiteY32" fmla="*/ 73509 h 150752"/>
                <a:gd name="connsiteX33" fmla="*/ 318430 w 512559"/>
                <a:gd name="connsiteY33" fmla="*/ 37328 h 150752"/>
                <a:gd name="connsiteX34" fmla="*/ 261144 w 512559"/>
                <a:gd name="connsiteY34" fmla="*/ 19238 h 150752"/>
                <a:gd name="connsiteX35" fmla="*/ 184260 w 512559"/>
                <a:gd name="connsiteY35" fmla="*/ 55418 h 150752"/>
                <a:gd name="connsiteX36" fmla="*/ 169185 w 512559"/>
                <a:gd name="connsiteY36" fmla="*/ 72001 h 150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12559" h="150752">
                  <a:moveTo>
                    <a:pt x="169185" y="72001"/>
                  </a:moveTo>
                  <a:cubicBezTo>
                    <a:pt x="166170" y="75016"/>
                    <a:pt x="161647" y="81046"/>
                    <a:pt x="158632" y="84061"/>
                  </a:cubicBezTo>
                  <a:cubicBezTo>
                    <a:pt x="157124" y="82554"/>
                    <a:pt x="155617" y="79539"/>
                    <a:pt x="152602" y="78031"/>
                  </a:cubicBezTo>
                  <a:cubicBezTo>
                    <a:pt x="136019" y="62956"/>
                    <a:pt x="116421" y="59941"/>
                    <a:pt x="90793" y="72001"/>
                  </a:cubicBezTo>
                  <a:cubicBezTo>
                    <a:pt x="75718" y="78031"/>
                    <a:pt x="72703" y="75016"/>
                    <a:pt x="72703" y="73509"/>
                  </a:cubicBezTo>
                  <a:cubicBezTo>
                    <a:pt x="63658" y="59941"/>
                    <a:pt x="44060" y="56926"/>
                    <a:pt x="30492" y="65971"/>
                  </a:cubicBezTo>
                  <a:cubicBezTo>
                    <a:pt x="16924" y="75016"/>
                    <a:pt x="13909" y="94614"/>
                    <a:pt x="22954" y="108182"/>
                  </a:cubicBezTo>
                  <a:cubicBezTo>
                    <a:pt x="44060" y="136825"/>
                    <a:pt x="77225" y="142855"/>
                    <a:pt x="114914" y="126272"/>
                  </a:cubicBezTo>
                  <a:cubicBezTo>
                    <a:pt x="114914" y="126272"/>
                    <a:pt x="114914" y="126272"/>
                    <a:pt x="114914" y="126272"/>
                  </a:cubicBezTo>
                  <a:cubicBezTo>
                    <a:pt x="119436" y="133810"/>
                    <a:pt x="129989" y="144363"/>
                    <a:pt x="151094" y="145870"/>
                  </a:cubicBezTo>
                  <a:cubicBezTo>
                    <a:pt x="152602" y="145870"/>
                    <a:pt x="154109" y="145870"/>
                    <a:pt x="155617" y="145870"/>
                  </a:cubicBezTo>
                  <a:cubicBezTo>
                    <a:pt x="184260" y="145870"/>
                    <a:pt x="203858" y="124765"/>
                    <a:pt x="214410" y="111197"/>
                  </a:cubicBezTo>
                  <a:cubicBezTo>
                    <a:pt x="217425" y="106674"/>
                    <a:pt x="220440" y="103659"/>
                    <a:pt x="223456" y="100644"/>
                  </a:cubicBezTo>
                  <a:cubicBezTo>
                    <a:pt x="232501" y="91599"/>
                    <a:pt x="246069" y="85569"/>
                    <a:pt x="261144" y="81046"/>
                  </a:cubicBezTo>
                  <a:cubicBezTo>
                    <a:pt x="262651" y="102152"/>
                    <a:pt x="273204" y="118735"/>
                    <a:pt x="291294" y="127780"/>
                  </a:cubicBezTo>
                  <a:cubicBezTo>
                    <a:pt x="310892" y="138332"/>
                    <a:pt x="336520" y="136825"/>
                    <a:pt x="357625" y="123257"/>
                  </a:cubicBezTo>
                  <a:cubicBezTo>
                    <a:pt x="362148" y="120242"/>
                    <a:pt x="365163" y="117227"/>
                    <a:pt x="369686" y="114212"/>
                  </a:cubicBezTo>
                  <a:cubicBezTo>
                    <a:pt x="369686" y="114212"/>
                    <a:pt x="371193" y="112704"/>
                    <a:pt x="371193" y="112704"/>
                  </a:cubicBezTo>
                  <a:cubicBezTo>
                    <a:pt x="372701" y="114212"/>
                    <a:pt x="375716" y="115720"/>
                    <a:pt x="377223" y="117227"/>
                  </a:cubicBezTo>
                  <a:cubicBezTo>
                    <a:pt x="393806" y="127780"/>
                    <a:pt x="414911" y="126272"/>
                    <a:pt x="425464" y="124765"/>
                  </a:cubicBezTo>
                  <a:cubicBezTo>
                    <a:pt x="433002" y="124765"/>
                    <a:pt x="467675" y="124765"/>
                    <a:pt x="467675" y="124765"/>
                  </a:cubicBezTo>
                  <a:cubicBezTo>
                    <a:pt x="467675" y="124765"/>
                    <a:pt x="467675" y="124765"/>
                    <a:pt x="467675" y="124765"/>
                  </a:cubicBezTo>
                  <a:cubicBezTo>
                    <a:pt x="484258" y="124765"/>
                    <a:pt x="497825" y="111197"/>
                    <a:pt x="497825" y="94614"/>
                  </a:cubicBezTo>
                  <a:cubicBezTo>
                    <a:pt x="497825" y="78031"/>
                    <a:pt x="484258" y="64464"/>
                    <a:pt x="467675" y="64464"/>
                  </a:cubicBezTo>
                  <a:lnTo>
                    <a:pt x="445062" y="64464"/>
                  </a:lnTo>
                  <a:cubicBezTo>
                    <a:pt x="436017" y="64464"/>
                    <a:pt x="425464" y="64464"/>
                    <a:pt x="417927" y="65971"/>
                  </a:cubicBezTo>
                  <a:lnTo>
                    <a:pt x="417927" y="64464"/>
                  </a:lnTo>
                  <a:cubicBezTo>
                    <a:pt x="414911" y="64464"/>
                    <a:pt x="410389" y="64464"/>
                    <a:pt x="407374" y="64464"/>
                  </a:cubicBezTo>
                  <a:cubicBezTo>
                    <a:pt x="407374" y="64464"/>
                    <a:pt x="405866" y="62956"/>
                    <a:pt x="405866" y="62956"/>
                  </a:cubicBezTo>
                  <a:cubicBezTo>
                    <a:pt x="398329" y="56926"/>
                    <a:pt x="381746" y="44866"/>
                    <a:pt x="359133" y="50896"/>
                  </a:cubicBezTo>
                  <a:cubicBezTo>
                    <a:pt x="345565" y="53911"/>
                    <a:pt x="336520" y="61449"/>
                    <a:pt x="330490" y="67479"/>
                  </a:cubicBezTo>
                  <a:cubicBezTo>
                    <a:pt x="328983" y="68986"/>
                    <a:pt x="327475" y="70494"/>
                    <a:pt x="325967" y="72001"/>
                  </a:cubicBezTo>
                  <a:cubicBezTo>
                    <a:pt x="324460" y="72001"/>
                    <a:pt x="324460" y="73509"/>
                    <a:pt x="322952" y="73509"/>
                  </a:cubicBezTo>
                  <a:cubicBezTo>
                    <a:pt x="324460" y="64464"/>
                    <a:pt x="325967" y="50896"/>
                    <a:pt x="318430" y="37328"/>
                  </a:cubicBezTo>
                  <a:cubicBezTo>
                    <a:pt x="307877" y="20745"/>
                    <a:pt x="289787" y="14715"/>
                    <a:pt x="261144" y="19238"/>
                  </a:cubicBezTo>
                  <a:cubicBezTo>
                    <a:pt x="230993" y="25268"/>
                    <a:pt x="203858" y="37328"/>
                    <a:pt x="184260" y="55418"/>
                  </a:cubicBezTo>
                  <a:cubicBezTo>
                    <a:pt x="178230" y="61449"/>
                    <a:pt x="173707" y="67479"/>
                    <a:pt x="169185" y="72001"/>
                  </a:cubicBezTo>
                  <a:close/>
                </a:path>
              </a:pathLst>
            </a:custGeom>
            <a:grpFill/>
            <a:ln w="14982" cap="flat">
              <a:noFill/>
              <a:prstDash val="solid"/>
              <a:miter/>
            </a:ln>
          </p:spPr>
          <p:txBody>
            <a:bodyPr rtlCol="0" anchor="ctr"/>
            <a:lstStyle/>
            <a:p>
              <a:endParaRPr lang="en-US" dirty="0">
                <a:latin typeface="Arial" panose="020B0604020202020204" pitchFamily="34" charset="0"/>
              </a:endParaRPr>
            </a:p>
          </p:txBody>
        </p:sp>
      </p:grpSp>
      <p:sp>
        <p:nvSpPr>
          <p:cNvPr id="22" name="Graphic 46" descr="Checkmark">
            <a:extLst>
              <a:ext uri="{FF2B5EF4-FFF2-40B4-BE49-F238E27FC236}">
                <a16:creationId xmlns:a16="http://schemas.microsoft.com/office/drawing/2014/main" id="{D7996E78-6BE1-4398-9E91-10B009F89841}"/>
              </a:ext>
            </a:extLst>
          </p:cNvPr>
          <p:cNvSpPr/>
          <p:nvPr>
            <p:custDataLst>
              <p:tags r:id="rId5"/>
            </p:custDataLst>
          </p:nvPr>
        </p:nvSpPr>
        <p:spPr>
          <a:xfrm>
            <a:off x="2917855" y="3197867"/>
            <a:ext cx="885825" cy="628650"/>
          </a:xfrm>
          <a:custGeom>
            <a:avLst/>
            <a:gdLst>
              <a:gd name="connsiteX0" fmla="*/ 810101 w 885825"/>
              <a:gd name="connsiteY0" fmla="*/ 7144 h 628650"/>
              <a:gd name="connsiteX1" fmla="*/ 322421 w 885825"/>
              <a:gd name="connsiteY1" fmla="*/ 468154 h 628650"/>
              <a:gd name="connsiteX2" fmla="*/ 88106 w 885825"/>
              <a:gd name="connsiteY2" fmla="*/ 228124 h 628650"/>
              <a:gd name="connsiteX3" fmla="*/ 7144 w 885825"/>
              <a:gd name="connsiteY3" fmla="*/ 305276 h 628650"/>
              <a:gd name="connsiteX4" fmla="*/ 318611 w 885825"/>
              <a:gd name="connsiteY4" fmla="*/ 625316 h 628650"/>
              <a:gd name="connsiteX5" fmla="*/ 400526 w 885825"/>
              <a:gd name="connsiteY5" fmla="*/ 549116 h 628650"/>
              <a:gd name="connsiteX6" fmla="*/ 887254 w 885825"/>
              <a:gd name="connsiteY6" fmla="*/ 87154 h 628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5825" h="628650">
                <a:moveTo>
                  <a:pt x="810101" y="7144"/>
                </a:moveTo>
                <a:lnTo>
                  <a:pt x="322421" y="468154"/>
                </a:lnTo>
                <a:lnTo>
                  <a:pt x="88106" y="228124"/>
                </a:lnTo>
                <a:lnTo>
                  <a:pt x="7144" y="305276"/>
                </a:lnTo>
                <a:lnTo>
                  <a:pt x="318611" y="625316"/>
                </a:lnTo>
                <a:lnTo>
                  <a:pt x="400526" y="549116"/>
                </a:lnTo>
                <a:lnTo>
                  <a:pt x="887254" y="87154"/>
                </a:lnTo>
                <a:close/>
              </a:path>
            </a:pathLst>
          </a:custGeom>
          <a:solidFill>
            <a:srgbClr val="D93240"/>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569867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584200" y="304800"/>
            <a:ext cx="8970093"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2"/>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3"/>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3"/>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4"/>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5"/>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6"/>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7"/>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8"/>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9"/>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20"/>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1"/>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custDataLst>
              <p:tags r:id="rId12"/>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038037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584200" y="304800"/>
            <a:ext cx="8970093"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2"/>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3"/>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3"/>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4"/>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5"/>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6"/>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7"/>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8"/>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9"/>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20"/>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1"/>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54" name="Rectangle 53">
            <a:extLst>
              <a:ext uri="{FF2B5EF4-FFF2-40B4-BE49-F238E27FC236}">
                <a16:creationId xmlns:a16="http://schemas.microsoft.com/office/drawing/2014/main" id="{03F0CBC3-E26E-4354-956E-B197BEE869B6}"/>
              </a:ext>
            </a:extLst>
          </p:cNvPr>
          <p:cNvSpPr/>
          <p:nvPr>
            <p:custDataLst>
              <p:tags r:id="rId12"/>
            </p:custDataLst>
          </p:nvPr>
        </p:nvSpPr>
        <p:spPr>
          <a:xfrm>
            <a:off x="6168424" y="1562100"/>
            <a:ext cx="2270093"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652159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7287D005-16AE-466A-B300-4753F2D62351}"/>
              </a:ext>
            </a:extLst>
          </p:cNvPr>
          <p:cNvSpPr>
            <a:spLocks noGrp="1"/>
          </p:cNvSpPr>
          <p:nvPr>
            <p:ph type="title"/>
            <p:custDataLst>
              <p:tags r:id="rId1"/>
            </p:custDataLst>
          </p:nvPr>
        </p:nvSpPr>
        <p:spPr>
          <a:xfrm>
            <a:off x="584200" y="304800"/>
            <a:ext cx="8970093" cy="952500"/>
          </a:xfrm>
        </p:spPr>
        <p:txBody>
          <a:bodyPr/>
          <a:lstStyle/>
          <a:p>
            <a:r>
              <a:rPr lang="en-US" dirty="0"/>
              <a:t>PAYROLL POLICY</a:t>
            </a:r>
          </a:p>
        </p:txBody>
      </p:sp>
      <p:grpSp>
        <p:nvGrpSpPr>
          <p:cNvPr id="30" name="Graphic 15" descr="Monthly calendar">
            <a:extLst>
              <a:ext uri="{FF2B5EF4-FFF2-40B4-BE49-F238E27FC236}">
                <a16:creationId xmlns:a16="http://schemas.microsoft.com/office/drawing/2014/main" id="{40A3BC44-2B46-4316-AB6E-FF3D46B1C442}"/>
              </a:ext>
            </a:extLst>
          </p:cNvPr>
          <p:cNvGrpSpPr/>
          <p:nvPr/>
        </p:nvGrpSpPr>
        <p:grpSpPr>
          <a:xfrm>
            <a:off x="2009871" y="2171700"/>
            <a:ext cx="1757400" cy="1757400"/>
            <a:chOff x="3355975" y="2400300"/>
            <a:chExt cx="1757400" cy="1757400"/>
          </a:xfrm>
          <a:solidFill>
            <a:srgbClr val="A3AB16"/>
          </a:solidFill>
        </p:grpSpPr>
        <p:sp>
          <p:nvSpPr>
            <p:cNvPr id="31" name="Freeform: Shape 30">
              <a:extLst>
                <a:ext uri="{FF2B5EF4-FFF2-40B4-BE49-F238E27FC236}">
                  <a16:creationId xmlns:a16="http://schemas.microsoft.com/office/drawing/2014/main" id="{9E3D16CD-7F03-4B1D-9707-E08B65E09FEB}"/>
                </a:ext>
              </a:extLst>
            </p:cNvPr>
            <p:cNvSpPr/>
            <p:nvPr>
              <p:custDataLst>
                <p:tags r:id="rId21"/>
              </p:custDataLst>
            </p:nvPr>
          </p:nvSpPr>
          <p:spPr>
            <a:xfrm>
              <a:off x="3598533" y="2862533"/>
              <a:ext cx="1263131" cy="1043456"/>
            </a:xfrm>
            <a:custGeom>
              <a:avLst/>
              <a:gdLst>
                <a:gd name="connsiteX0" fmla="*/ 1148717 w 1263131"/>
                <a:gd name="connsiteY0" fmla="*/ 123567 h 1043456"/>
                <a:gd name="connsiteX1" fmla="*/ 1148717 w 1263131"/>
                <a:gd name="connsiteY1" fmla="*/ 270017 h 1043456"/>
                <a:gd name="connsiteX2" fmla="*/ 1002267 w 1263131"/>
                <a:gd name="connsiteY2" fmla="*/ 270017 h 1043456"/>
                <a:gd name="connsiteX3" fmla="*/ 1002267 w 1263131"/>
                <a:gd name="connsiteY3" fmla="*/ 123567 h 1043456"/>
                <a:gd name="connsiteX4" fmla="*/ 1148717 w 1263131"/>
                <a:gd name="connsiteY4" fmla="*/ 123567 h 1043456"/>
                <a:gd name="connsiteX5" fmla="*/ 123567 w 1263131"/>
                <a:gd name="connsiteY5" fmla="*/ 782592 h 1043456"/>
                <a:gd name="connsiteX6" fmla="*/ 270017 w 1263131"/>
                <a:gd name="connsiteY6" fmla="*/ 782592 h 1043456"/>
                <a:gd name="connsiteX7" fmla="*/ 270017 w 1263131"/>
                <a:gd name="connsiteY7" fmla="*/ 929042 h 1043456"/>
                <a:gd name="connsiteX8" fmla="*/ 123567 w 1263131"/>
                <a:gd name="connsiteY8" fmla="*/ 929042 h 1043456"/>
                <a:gd name="connsiteX9" fmla="*/ 123567 w 1263131"/>
                <a:gd name="connsiteY9" fmla="*/ 782592 h 1043456"/>
                <a:gd name="connsiteX10" fmla="*/ 489692 w 1263131"/>
                <a:gd name="connsiteY10" fmla="*/ 123567 h 1043456"/>
                <a:gd name="connsiteX11" fmla="*/ 489692 w 1263131"/>
                <a:gd name="connsiteY11" fmla="*/ 270017 h 1043456"/>
                <a:gd name="connsiteX12" fmla="*/ 343242 w 1263131"/>
                <a:gd name="connsiteY12" fmla="*/ 270017 h 1043456"/>
                <a:gd name="connsiteX13" fmla="*/ 343242 w 1263131"/>
                <a:gd name="connsiteY13" fmla="*/ 123567 h 1043456"/>
                <a:gd name="connsiteX14" fmla="*/ 489692 w 1263131"/>
                <a:gd name="connsiteY14" fmla="*/ 123567 h 1043456"/>
                <a:gd name="connsiteX15" fmla="*/ 709367 w 1263131"/>
                <a:gd name="connsiteY15" fmla="*/ 123567 h 1043456"/>
                <a:gd name="connsiteX16" fmla="*/ 709367 w 1263131"/>
                <a:gd name="connsiteY16" fmla="*/ 270017 h 1043456"/>
                <a:gd name="connsiteX17" fmla="*/ 562917 w 1263131"/>
                <a:gd name="connsiteY17" fmla="*/ 270017 h 1043456"/>
                <a:gd name="connsiteX18" fmla="*/ 562917 w 1263131"/>
                <a:gd name="connsiteY18" fmla="*/ 123567 h 1043456"/>
                <a:gd name="connsiteX19" fmla="*/ 709367 w 1263131"/>
                <a:gd name="connsiteY19" fmla="*/ 123567 h 1043456"/>
                <a:gd name="connsiteX20" fmla="*/ 929042 w 1263131"/>
                <a:gd name="connsiteY20" fmla="*/ 489692 h 1043456"/>
                <a:gd name="connsiteX21" fmla="*/ 782592 w 1263131"/>
                <a:gd name="connsiteY21" fmla="*/ 489692 h 1043456"/>
                <a:gd name="connsiteX22" fmla="*/ 782592 w 1263131"/>
                <a:gd name="connsiteY22" fmla="*/ 343242 h 1043456"/>
                <a:gd name="connsiteX23" fmla="*/ 929042 w 1263131"/>
                <a:gd name="connsiteY23" fmla="*/ 343242 h 1043456"/>
                <a:gd name="connsiteX24" fmla="*/ 929042 w 1263131"/>
                <a:gd name="connsiteY24" fmla="*/ 489692 h 1043456"/>
                <a:gd name="connsiteX25" fmla="*/ 1002267 w 1263131"/>
                <a:gd name="connsiteY25" fmla="*/ 489692 h 1043456"/>
                <a:gd name="connsiteX26" fmla="*/ 1002267 w 1263131"/>
                <a:gd name="connsiteY26" fmla="*/ 343242 h 1043456"/>
                <a:gd name="connsiteX27" fmla="*/ 1148717 w 1263131"/>
                <a:gd name="connsiteY27" fmla="*/ 343242 h 1043456"/>
                <a:gd name="connsiteX28" fmla="*/ 1148717 w 1263131"/>
                <a:gd name="connsiteY28" fmla="*/ 489692 h 1043456"/>
                <a:gd name="connsiteX29" fmla="*/ 1002267 w 1263131"/>
                <a:gd name="connsiteY29" fmla="*/ 489692 h 1043456"/>
                <a:gd name="connsiteX30" fmla="*/ 1002267 w 1263131"/>
                <a:gd name="connsiteY30" fmla="*/ 709367 h 1043456"/>
                <a:gd name="connsiteX31" fmla="*/ 1002267 w 1263131"/>
                <a:gd name="connsiteY31" fmla="*/ 562917 h 1043456"/>
                <a:gd name="connsiteX32" fmla="*/ 1148717 w 1263131"/>
                <a:gd name="connsiteY32" fmla="*/ 562917 h 1043456"/>
                <a:gd name="connsiteX33" fmla="*/ 1148717 w 1263131"/>
                <a:gd name="connsiteY33" fmla="*/ 709367 h 1043456"/>
                <a:gd name="connsiteX34" fmla="*/ 1002267 w 1263131"/>
                <a:gd name="connsiteY34" fmla="*/ 709367 h 1043456"/>
                <a:gd name="connsiteX35" fmla="*/ 562917 w 1263131"/>
                <a:gd name="connsiteY35" fmla="*/ 782592 h 1043456"/>
                <a:gd name="connsiteX36" fmla="*/ 709367 w 1263131"/>
                <a:gd name="connsiteY36" fmla="*/ 782592 h 1043456"/>
                <a:gd name="connsiteX37" fmla="*/ 709367 w 1263131"/>
                <a:gd name="connsiteY37" fmla="*/ 929042 h 1043456"/>
                <a:gd name="connsiteX38" fmla="*/ 562917 w 1263131"/>
                <a:gd name="connsiteY38" fmla="*/ 929042 h 1043456"/>
                <a:gd name="connsiteX39" fmla="*/ 562917 w 1263131"/>
                <a:gd name="connsiteY39" fmla="*/ 782592 h 1043456"/>
                <a:gd name="connsiteX40" fmla="*/ 489692 w 1263131"/>
                <a:gd name="connsiteY40" fmla="*/ 782592 h 1043456"/>
                <a:gd name="connsiteX41" fmla="*/ 489692 w 1263131"/>
                <a:gd name="connsiteY41" fmla="*/ 929042 h 1043456"/>
                <a:gd name="connsiteX42" fmla="*/ 343242 w 1263131"/>
                <a:gd name="connsiteY42" fmla="*/ 929042 h 1043456"/>
                <a:gd name="connsiteX43" fmla="*/ 343242 w 1263131"/>
                <a:gd name="connsiteY43" fmla="*/ 782592 h 1043456"/>
                <a:gd name="connsiteX44" fmla="*/ 489692 w 1263131"/>
                <a:gd name="connsiteY44" fmla="*/ 782592 h 1043456"/>
                <a:gd name="connsiteX45" fmla="*/ 343242 w 1263131"/>
                <a:gd name="connsiteY45" fmla="*/ 562917 h 1043456"/>
                <a:gd name="connsiteX46" fmla="*/ 489692 w 1263131"/>
                <a:gd name="connsiteY46" fmla="*/ 562917 h 1043456"/>
                <a:gd name="connsiteX47" fmla="*/ 489692 w 1263131"/>
                <a:gd name="connsiteY47" fmla="*/ 709367 h 1043456"/>
                <a:gd name="connsiteX48" fmla="*/ 343242 w 1263131"/>
                <a:gd name="connsiteY48" fmla="*/ 709367 h 1043456"/>
                <a:gd name="connsiteX49" fmla="*/ 343242 w 1263131"/>
                <a:gd name="connsiteY49" fmla="*/ 562917 h 1043456"/>
                <a:gd name="connsiteX50" fmla="*/ 270017 w 1263131"/>
                <a:gd name="connsiteY50" fmla="*/ 562917 h 1043456"/>
                <a:gd name="connsiteX51" fmla="*/ 270017 w 1263131"/>
                <a:gd name="connsiteY51" fmla="*/ 709367 h 1043456"/>
                <a:gd name="connsiteX52" fmla="*/ 123567 w 1263131"/>
                <a:gd name="connsiteY52" fmla="*/ 709367 h 1043456"/>
                <a:gd name="connsiteX53" fmla="*/ 123567 w 1263131"/>
                <a:gd name="connsiteY53" fmla="*/ 562917 h 1043456"/>
                <a:gd name="connsiteX54" fmla="*/ 270017 w 1263131"/>
                <a:gd name="connsiteY54" fmla="*/ 562917 h 1043456"/>
                <a:gd name="connsiteX55" fmla="*/ 270017 w 1263131"/>
                <a:gd name="connsiteY55" fmla="*/ 343242 h 1043456"/>
                <a:gd name="connsiteX56" fmla="*/ 270017 w 1263131"/>
                <a:gd name="connsiteY56" fmla="*/ 489692 h 1043456"/>
                <a:gd name="connsiteX57" fmla="*/ 123567 w 1263131"/>
                <a:gd name="connsiteY57" fmla="*/ 489692 h 1043456"/>
                <a:gd name="connsiteX58" fmla="*/ 123567 w 1263131"/>
                <a:gd name="connsiteY58" fmla="*/ 343242 h 1043456"/>
                <a:gd name="connsiteX59" fmla="*/ 270017 w 1263131"/>
                <a:gd name="connsiteY59" fmla="*/ 343242 h 1043456"/>
                <a:gd name="connsiteX60" fmla="*/ 489692 w 1263131"/>
                <a:gd name="connsiteY60" fmla="*/ 489692 h 1043456"/>
                <a:gd name="connsiteX61" fmla="*/ 343242 w 1263131"/>
                <a:gd name="connsiteY61" fmla="*/ 489692 h 1043456"/>
                <a:gd name="connsiteX62" fmla="*/ 343242 w 1263131"/>
                <a:gd name="connsiteY62" fmla="*/ 343242 h 1043456"/>
                <a:gd name="connsiteX63" fmla="*/ 489692 w 1263131"/>
                <a:gd name="connsiteY63" fmla="*/ 343242 h 1043456"/>
                <a:gd name="connsiteX64" fmla="*/ 489692 w 1263131"/>
                <a:gd name="connsiteY64" fmla="*/ 489692 h 1043456"/>
                <a:gd name="connsiteX65" fmla="*/ 562917 w 1263131"/>
                <a:gd name="connsiteY65" fmla="*/ 489692 h 1043456"/>
                <a:gd name="connsiteX66" fmla="*/ 562917 w 1263131"/>
                <a:gd name="connsiteY66" fmla="*/ 343242 h 1043456"/>
                <a:gd name="connsiteX67" fmla="*/ 709367 w 1263131"/>
                <a:gd name="connsiteY67" fmla="*/ 343242 h 1043456"/>
                <a:gd name="connsiteX68" fmla="*/ 709367 w 1263131"/>
                <a:gd name="connsiteY68" fmla="*/ 489692 h 1043456"/>
                <a:gd name="connsiteX69" fmla="*/ 562917 w 1263131"/>
                <a:gd name="connsiteY69" fmla="*/ 489692 h 1043456"/>
                <a:gd name="connsiteX70" fmla="*/ 709367 w 1263131"/>
                <a:gd name="connsiteY70" fmla="*/ 709367 h 1043456"/>
                <a:gd name="connsiteX71" fmla="*/ 562917 w 1263131"/>
                <a:gd name="connsiteY71" fmla="*/ 709367 h 1043456"/>
                <a:gd name="connsiteX72" fmla="*/ 562917 w 1263131"/>
                <a:gd name="connsiteY72" fmla="*/ 562917 h 1043456"/>
                <a:gd name="connsiteX73" fmla="*/ 709367 w 1263131"/>
                <a:gd name="connsiteY73" fmla="*/ 562917 h 1043456"/>
                <a:gd name="connsiteX74" fmla="*/ 709367 w 1263131"/>
                <a:gd name="connsiteY74" fmla="*/ 709367 h 1043456"/>
                <a:gd name="connsiteX75" fmla="*/ 782592 w 1263131"/>
                <a:gd name="connsiteY75" fmla="*/ 709367 h 1043456"/>
                <a:gd name="connsiteX76" fmla="*/ 782592 w 1263131"/>
                <a:gd name="connsiteY76" fmla="*/ 562917 h 1043456"/>
                <a:gd name="connsiteX77" fmla="*/ 929042 w 1263131"/>
                <a:gd name="connsiteY77" fmla="*/ 562917 h 1043456"/>
                <a:gd name="connsiteX78" fmla="*/ 929042 w 1263131"/>
                <a:gd name="connsiteY78" fmla="*/ 709367 h 1043456"/>
                <a:gd name="connsiteX79" fmla="*/ 782592 w 1263131"/>
                <a:gd name="connsiteY79" fmla="*/ 709367 h 1043456"/>
                <a:gd name="connsiteX80" fmla="*/ 929042 w 1263131"/>
                <a:gd name="connsiteY80" fmla="*/ 123567 h 1043456"/>
                <a:gd name="connsiteX81" fmla="*/ 929042 w 1263131"/>
                <a:gd name="connsiteY81" fmla="*/ 270017 h 1043456"/>
                <a:gd name="connsiteX82" fmla="*/ 782592 w 1263131"/>
                <a:gd name="connsiteY82" fmla="*/ 270017 h 1043456"/>
                <a:gd name="connsiteX83" fmla="*/ 782592 w 1263131"/>
                <a:gd name="connsiteY83" fmla="*/ 123567 h 1043456"/>
                <a:gd name="connsiteX84" fmla="*/ 929042 w 1263131"/>
                <a:gd name="connsiteY84" fmla="*/ 123567 h 1043456"/>
                <a:gd name="connsiteX85" fmla="*/ 13730 w 1263131"/>
                <a:gd name="connsiteY85" fmla="*/ 13730 h 1043456"/>
                <a:gd name="connsiteX86" fmla="*/ 13730 w 1263131"/>
                <a:gd name="connsiteY86" fmla="*/ 1038880 h 1043456"/>
                <a:gd name="connsiteX87" fmla="*/ 1258555 w 1263131"/>
                <a:gd name="connsiteY87" fmla="*/ 1038880 h 1043456"/>
                <a:gd name="connsiteX88" fmla="*/ 1258555 w 1263131"/>
                <a:gd name="connsiteY88" fmla="*/ 13730 h 1043456"/>
                <a:gd name="connsiteX89" fmla="*/ 13730 w 1263131"/>
                <a:gd name="connsiteY89" fmla="*/ 13730 h 1043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63131" h="1043456">
                  <a:moveTo>
                    <a:pt x="1148717" y="123567"/>
                  </a:moveTo>
                  <a:lnTo>
                    <a:pt x="1148717" y="270017"/>
                  </a:lnTo>
                  <a:lnTo>
                    <a:pt x="1002267" y="270017"/>
                  </a:lnTo>
                  <a:lnTo>
                    <a:pt x="1002267" y="123567"/>
                  </a:lnTo>
                  <a:lnTo>
                    <a:pt x="1148717" y="123567"/>
                  </a:lnTo>
                  <a:close/>
                  <a:moveTo>
                    <a:pt x="123567" y="782592"/>
                  </a:moveTo>
                  <a:lnTo>
                    <a:pt x="270017" y="782592"/>
                  </a:lnTo>
                  <a:lnTo>
                    <a:pt x="270017" y="929042"/>
                  </a:lnTo>
                  <a:lnTo>
                    <a:pt x="123567" y="929042"/>
                  </a:lnTo>
                  <a:lnTo>
                    <a:pt x="123567" y="782592"/>
                  </a:lnTo>
                  <a:close/>
                  <a:moveTo>
                    <a:pt x="489692" y="123567"/>
                  </a:moveTo>
                  <a:lnTo>
                    <a:pt x="489692" y="270017"/>
                  </a:lnTo>
                  <a:lnTo>
                    <a:pt x="343242" y="270017"/>
                  </a:lnTo>
                  <a:lnTo>
                    <a:pt x="343242" y="123567"/>
                  </a:lnTo>
                  <a:lnTo>
                    <a:pt x="489692" y="123567"/>
                  </a:lnTo>
                  <a:close/>
                  <a:moveTo>
                    <a:pt x="709367" y="123567"/>
                  </a:moveTo>
                  <a:lnTo>
                    <a:pt x="709367" y="270017"/>
                  </a:lnTo>
                  <a:lnTo>
                    <a:pt x="562917" y="270017"/>
                  </a:lnTo>
                  <a:lnTo>
                    <a:pt x="562917" y="123567"/>
                  </a:lnTo>
                  <a:lnTo>
                    <a:pt x="709367" y="123567"/>
                  </a:lnTo>
                  <a:close/>
                  <a:moveTo>
                    <a:pt x="929042" y="489692"/>
                  </a:moveTo>
                  <a:lnTo>
                    <a:pt x="782592" y="489692"/>
                  </a:lnTo>
                  <a:lnTo>
                    <a:pt x="782592" y="343242"/>
                  </a:lnTo>
                  <a:lnTo>
                    <a:pt x="929042" y="343242"/>
                  </a:lnTo>
                  <a:lnTo>
                    <a:pt x="929042" y="489692"/>
                  </a:lnTo>
                  <a:close/>
                  <a:moveTo>
                    <a:pt x="1002267" y="489692"/>
                  </a:moveTo>
                  <a:lnTo>
                    <a:pt x="1002267" y="343242"/>
                  </a:lnTo>
                  <a:lnTo>
                    <a:pt x="1148717" y="343242"/>
                  </a:lnTo>
                  <a:lnTo>
                    <a:pt x="1148717" y="489692"/>
                  </a:lnTo>
                  <a:lnTo>
                    <a:pt x="1002267" y="489692"/>
                  </a:lnTo>
                  <a:close/>
                  <a:moveTo>
                    <a:pt x="1002267" y="709367"/>
                  </a:moveTo>
                  <a:lnTo>
                    <a:pt x="1002267" y="562917"/>
                  </a:lnTo>
                  <a:lnTo>
                    <a:pt x="1148717" y="562917"/>
                  </a:lnTo>
                  <a:lnTo>
                    <a:pt x="1148717" y="709367"/>
                  </a:lnTo>
                  <a:lnTo>
                    <a:pt x="1002267" y="709367"/>
                  </a:lnTo>
                  <a:close/>
                  <a:moveTo>
                    <a:pt x="562917" y="782592"/>
                  </a:moveTo>
                  <a:lnTo>
                    <a:pt x="709367" y="782592"/>
                  </a:lnTo>
                  <a:lnTo>
                    <a:pt x="709367" y="929042"/>
                  </a:lnTo>
                  <a:lnTo>
                    <a:pt x="562917" y="929042"/>
                  </a:lnTo>
                  <a:lnTo>
                    <a:pt x="562917" y="782592"/>
                  </a:lnTo>
                  <a:close/>
                  <a:moveTo>
                    <a:pt x="489692" y="782592"/>
                  </a:moveTo>
                  <a:lnTo>
                    <a:pt x="489692" y="929042"/>
                  </a:lnTo>
                  <a:lnTo>
                    <a:pt x="343242" y="929042"/>
                  </a:lnTo>
                  <a:lnTo>
                    <a:pt x="343242" y="782592"/>
                  </a:lnTo>
                  <a:lnTo>
                    <a:pt x="489692" y="782592"/>
                  </a:lnTo>
                  <a:close/>
                  <a:moveTo>
                    <a:pt x="343242" y="562917"/>
                  </a:moveTo>
                  <a:lnTo>
                    <a:pt x="489692" y="562917"/>
                  </a:lnTo>
                  <a:lnTo>
                    <a:pt x="489692" y="709367"/>
                  </a:lnTo>
                  <a:lnTo>
                    <a:pt x="343242" y="709367"/>
                  </a:lnTo>
                  <a:lnTo>
                    <a:pt x="343242" y="562917"/>
                  </a:lnTo>
                  <a:close/>
                  <a:moveTo>
                    <a:pt x="270017" y="562917"/>
                  </a:moveTo>
                  <a:lnTo>
                    <a:pt x="270017" y="709367"/>
                  </a:lnTo>
                  <a:lnTo>
                    <a:pt x="123567" y="709367"/>
                  </a:lnTo>
                  <a:lnTo>
                    <a:pt x="123567" y="562917"/>
                  </a:lnTo>
                  <a:lnTo>
                    <a:pt x="270017" y="562917"/>
                  </a:lnTo>
                  <a:close/>
                  <a:moveTo>
                    <a:pt x="270017" y="343242"/>
                  </a:moveTo>
                  <a:lnTo>
                    <a:pt x="270017" y="489692"/>
                  </a:lnTo>
                  <a:lnTo>
                    <a:pt x="123567" y="489692"/>
                  </a:lnTo>
                  <a:lnTo>
                    <a:pt x="123567" y="343242"/>
                  </a:lnTo>
                  <a:lnTo>
                    <a:pt x="270017" y="343242"/>
                  </a:lnTo>
                  <a:close/>
                  <a:moveTo>
                    <a:pt x="489692" y="489692"/>
                  </a:moveTo>
                  <a:lnTo>
                    <a:pt x="343242" y="489692"/>
                  </a:lnTo>
                  <a:lnTo>
                    <a:pt x="343242" y="343242"/>
                  </a:lnTo>
                  <a:lnTo>
                    <a:pt x="489692" y="343242"/>
                  </a:lnTo>
                  <a:lnTo>
                    <a:pt x="489692" y="489692"/>
                  </a:lnTo>
                  <a:close/>
                  <a:moveTo>
                    <a:pt x="562917" y="489692"/>
                  </a:moveTo>
                  <a:lnTo>
                    <a:pt x="562917" y="343242"/>
                  </a:lnTo>
                  <a:lnTo>
                    <a:pt x="709367" y="343242"/>
                  </a:lnTo>
                  <a:lnTo>
                    <a:pt x="709367" y="489692"/>
                  </a:lnTo>
                  <a:lnTo>
                    <a:pt x="562917" y="489692"/>
                  </a:lnTo>
                  <a:close/>
                  <a:moveTo>
                    <a:pt x="709367" y="709367"/>
                  </a:moveTo>
                  <a:lnTo>
                    <a:pt x="562917" y="709367"/>
                  </a:lnTo>
                  <a:lnTo>
                    <a:pt x="562917" y="562917"/>
                  </a:lnTo>
                  <a:lnTo>
                    <a:pt x="709367" y="562917"/>
                  </a:lnTo>
                  <a:lnTo>
                    <a:pt x="709367" y="709367"/>
                  </a:lnTo>
                  <a:close/>
                  <a:moveTo>
                    <a:pt x="782592" y="709367"/>
                  </a:moveTo>
                  <a:lnTo>
                    <a:pt x="782592" y="562917"/>
                  </a:lnTo>
                  <a:lnTo>
                    <a:pt x="929042" y="562917"/>
                  </a:lnTo>
                  <a:lnTo>
                    <a:pt x="929042" y="709367"/>
                  </a:lnTo>
                  <a:lnTo>
                    <a:pt x="782592" y="709367"/>
                  </a:lnTo>
                  <a:close/>
                  <a:moveTo>
                    <a:pt x="929042" y="123567"/>
                  </a:moveTo>
                  <a:lnTo>
                    <a:pt x="929042" y="270017"/>
                  </a:lnTo>
                  <a:lnTo>
                    <a:pt x="782592" y="270017"/>
                  </a:lnTo>
                  <a:lnTo>
                    <a:pt x="782592" y="123567"/>
                  </a:lnTo>
                  <a:lnTo>
                    <a:pt x="929042" y="123567"/>
                  </a:lnTo>
                  <a:close/>
                  <a:moveTo>
                    <a:pt x="13730" y="13730"/>
                  </a:moveTo>
                  <a:lnTo>
                    <a:pt x="13730" y="1038880"/>
                  </a:lnTo>
                  <a:lnTo>
                    <a:pt x="1258555" y="1038880"/>
                  </a:lnTo>
                  <a:lnTo>
                    <a:pt x="1258555" y="13730"/>
                  </a:lnTo>
                  <a:lnTo>
                    <a:pt x="13730" y="1373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2" name="Freeform: Shape 31">
              <a:extLst>
                <a:ext uri="{FF2B5EF4-FFF2-40B4-BE49-F238E27FC236}">
                  <a16:creationId xmlns:a16="http://schemas.microsoft.com/office/drawing/2014/main" id="{2561AB92-93A7-4D40-95C5-876F7F3A6020}"/>
                </a:ext>
              </a:extLst>
            </p:cNvPr>
            <p:cNvSpPr/>
            <p:nvPr>
              <p:custDataLst>
                <p:tags r:id="rId22"/>
              </p:custDataLst>
            </p:nvPr>
          </p:nvSpPr>
          <p:spPr>
            <a:xfrm>
              <a:off x="3598533" y="2642858"/>
              <a:ext cx="1263131" cy="164756"/>
            </a:xfrm>
            <a:custGeom>
              <a:avLst/>
              <a:gdLst>
                <a:gd name="connsiteX0" fmla="*/ 13730 w 1263131"/>
                <a:gd name="connsiteY0" fmla="*/ 13730 h 164756"/>
                <a:gd name="connsiteX1" fmla="*/ 1258555 w 1263131"/>
                <a:gd name="connsiteY1" fmla="*/ 13730 h 164756"/>
                <a:gd name="connsiteX2" fmla="*/ 1258555 w 1263131"/>
                <a:gd name="connsiteY2" fmla="*/ 160180 h 164756"/>
                <a:gd name="connsiteX3" fmla="*/ 13730 w 1263131"/>
                <a:gd name="connsiteY3" fmla="*/ 160180 h 164756"/>
              </a:gdLst>
              <a:ahLst/>
              <a:cxnLst>
                <a:cxn ang="0">
                  <a:pos x="connsiteX0" y="connsiteY0"/>
                </a:cxn>
                <a:cxn ang="0">
                  <a:pos x="connsiteX1" y="connsiteY1"/>
                </a:cxn>
                <a:cxn ang="0">
                  <a:pos x="connsiteX2" y="connsiteY2"/>
                </a:cxn>
                <a:cxn ang="0">
                  <a:pos x="connsiteX3" y="connsiteY3"/>
                </a:cxn>
              </a:cxnLst>
              <a:rect l="l" t="t" r="r" b="b"/>
              <a:pathLst>
                <a:path w="1263131" h="164756">
                  <a:moveTo>
                    <a:pt x="13730" y="13730"/>
                  </a:moveTo>
                  <a:lnTo>
                    <a:pt x="1258555" y="13730"/>
                  </a:lnTo>
                  <a:lnTo>
                    <a:pt x="1258555" y="160180"/>
                  </a:lnTo>
                  <a:lnTo>
                    <a:pt x="13730" y="16018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4" name="Freeform: Shape 33">
            <a:extLst>
              <a:ext uri="{FF2B5EF4-FFF2-40B4-BE49-F238E27FC236}">
                <a16:creationId xmlns:a16="http://schemas.microsoft.com/office/drawing/2014/main" id="{97561CB4-8D58-49B4-9621-F44594BF6A8C}"/>
              </a:ext>
            </a:extLst>
          </p:cNvPr>
          <p:cNvSpPr/>
          <p:nvPr>
            <p:custDataLst>
              <p:tags r:id="rId2"/>
            </p:custDataLst>
          </p:nvPr>
        </p:nvSpPr>
        <p:spPr>
          <a:xfrm>
            <a:off x="4498122" y="2328447"/>
            <a:ext cx="1427888" cy="1427888"/>
          </a:xfrm>
          <a:custGeom>
            <a:avLst/>
            <a:gdLst>
              <a:gd name="connsiteX0" fmla="*/ 721953 w 1427887"/>
              <a:gd name="connsiteY0" fmla="*/ 1307753 h 1427887"/>
              <a:gd name="connsiteX1" fmla="*/ 136153 w 1427887"/>
              <a:gd name="connsiteY1" fmla="*/ 721953 h 1427887"/>
              <a:gd name="connsiteX2" fmla="*/ 721953 w 1427887"/>
              <a:gd name="connsiteY2" fmla="*/ 136153 h 1427887"/>
              <a:gd name="connsiteX3" fmla="*/ 1307753 w 1427887"/>
              <a:gd name="connsiteY3" fmla="*/ 721953 h 1427887"/>
              <a:gd name="connsiteX4" fmla="*/ 721953 w 1427887"/>
              <a:gd name="connsiteY4" fmla="*/ 1307753 h 1427887"/>
              <a:gd name="connsiteX5" fmla="*/ 721953 w 1427887"/>
              <a:gd name="connsiteY5" fmla="*/ 26315 h 1427887"/>
              <a:gd name="connsiteX6" fmla="*/ 26315 w 1427887"/>
              <a:gd name="connsiteY6" fmla="*/ 721953 h 1427887"/>
              <a:gd name="connsiteX7" fmla="*/ 721953 w 1427887"/>
              <a:gd name="connsiteY7" fmla="*/ 1417590 h 1427887"/>
              <a:gd name="connsiteX8" fmla="*/ 1417590 w 1427887"/>
              <a:gd name="connsiteY8" fmla="*/ 721953 h 1427887"/>
              <a:gd name="connsiteX9" fmla="*/ 721953 w 1427887"/>
              <a:gd name="connsiteY9" fmla="*/ 26315 h 142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27887" h="1427887">
                <a:moveTo>
                  <a:pt x="721953" y="1307753"/>
                </a:moveTo>
                <a:cubicBezTo>
                  <a:pt x="399763" y="1307753"/>
                  <a:pt x="136153" y="1044143"/>
                  <a:pt x="136153" y="721953"/>
                </a:cubicBezTo>
                <a:cubicBezTo>
                  <a:pt x="136153" y="399763"/>
                  <a:pt x="399763" y="136153"/>
                  <a:pt x="721953" y="136153"/>
                </a:cubicBezTo>
                <a:cubicBezTo>
                  <a:pt x="1044143" y="136153"/>
                  <a:pt x="1307753" y="399763"/>
                  <a:pt x="1307753" y="721953"/>
                </a:cubicBezTo>
                <a:cubicBezTo>
                  <a:pt x="1307753" y="1044143"/>
                  <a:pt x="1044143" y="1307753"/>
                  <a:pt x="721953" y="1307753"/>
                </a:cubicBezTo>
                <a:close/>
                <a:moveTo>
                  <a:pt x="721953" y="26315"/>
                </a:moveTo>
                <a:cubicBezTo>
                  <a:pt x="337522" y="26315"/>
                  <a:pt x="26315" y="337522"/>
                  <a:pt x="26315" y="721953"/>
                </a:cubicBezTo>
                <a:cubicBezTo>
                  <a:pt x="26315" y="1106384"/>
                  <a:pt x="337522" y="1417590"/>
                  <a:pt x="721953" y="1417590"/>
                </a:cubicBezTo>
                <a:cubicBezTo>
                  <a:pt x="1106384" y="1417590"/>
                  <a:pt x="1417590" y="1106384"/>
                  <a:pt x="1417590" y="721953"/>
                </a:cubicBezTo>
                <a:cubicBezTo>
                  <a:pt x="1417590" y="337522"/>
                  <a:pt x="1106384" y="26315"/>
                  <a:pt x="721953" y="26315"/>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5" name="Freeform: Shape 34">
            <a:extLst>
              <a:ext uri="{FF2B5EF4-FFF2-40B4-BE49-F238E27FC236}">
                <a16:creationId xmlns:a16="http://schemas.microsoft.com/office/drawing/2014/main" id="{C317B4A0-AEEE-4DD3-A308-47B7249F60DE}"/>
              </a:ext>
            </a:extLst>
          </p:cNvPr>
          <p:cNvSpPr/>
          <p:nvPr>
            <p:custDataLst>
              <p:tags r:id="rId3"/>
            </p:custDataLst>
          </p:nvPr>
        </p:nvSpPr>
        <p:spPr>
          <a:xfrm rot="12808814">
            <a:off x="5063726" y="2636484"/>
            <a:ext cx="320360" cy="45720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320360"/>
              <a:gd name="connsiteY0" fmla="*/ 351480 h 649872"/>
              <a:gd name="connsiteX1" fmla="*/ 0 w 320360"/>
              <a:gd name="connsiteY1" fmla="*/ 0 h 649872"/>
              <a:gd name="connsiteX2" fmla="*/ 0 w 320360"/>
              <a:gd name="connsiteY2" fmla="*/ 366125 h 649872"/>
              <a:gd name="connsiteX3" fmla="*/ 10984 w 320360"/>
              <a:gd name="connsiteY3" fmla="*/ 391754 h 649872"/>
              <a:gd name="connsiteX4" fmla="*/ 269102 w 320360"/>
              <a:gd name="connsiteY4" fmla="*/ 649872 h 649872"/>
              <a:gd name="connsiteX5" fmla="*/ 320360 w 320360"/>
              <a:gd name="connsiteY5" fmla="*/ 598615 h 649872"/>
              <a:gd name="connsiteX6" fmla="*/ 73225 w 320360"/>
              <a:gd name="connsiteY6" fmla="*/ 351480 h 649872"/>
              <a:gd name="connsiteX0" fmla="*/ 73225 w 320360"/>
              <a:gd name="connsiteY0" fmla="*/ 0 h 298392"/>
              <a:gd name="connsiteX1" fmla="*/ 0 w 320360"/>
              <a:gd name="connsiteY1" fmla="*/ 14645 h 298392"/>
              <a:gd name="connsiteX2" fmla="*/ 10984 w 320360"/>
              <a:gd name="connsiteY2" fmla="*/ 40274 h 298392"/>
              <a:gd name="connsiteX3" fmla="*/ 269102 w 320360"/>
              <a:gd name="connsiteY3" fmla="*/ 298392 h 298392"/>
              <a:gd name="connsiteX4" fmla="*/ 320360 w 320360"/>
              <a:gd name="connsiteY4" fmla="*/ 247135 h 298392"/>
              <a:gd name="connsiteX5" fmla="*/ 73225 w 320360"/>
              <a:gd name="connsiteY5" fmla="*/ 0 h 298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360" h="298392">
                <a:moveTo>
                  <a:pt x="73225" y="0"/>
                </a:moveTo>
                <a:lnTo>
                  <a:pt x="0" y="14645"/>
                </a:lnTo>
                <a:cubicBezTo>
                  <a:pt x="0" y="25629"/>
                  <a:pt x="3661" y="34782"/>
                  <a:pt x="10984" y="40274"/>
                </a:cubicBezTo>
                <a:lnTo>
                  <a:pt x="269102" y="298392"/>
                </a:lnTo>
                <a:lnTo>
                  <a:pt x="320360" y="247135"/>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6" name="Freeform: Shape 35">
            <a:extLst>
              <a:ext uri="{FF2B5EF4-FFF2-40B4-BE49-F238E27FC236}">
                <a16:creationId xmlns:a16="http://schemas.microsoft.com/office/drawing/2014/main" id="{18E298F6-2EDB-44BF-9523-6F2EEDEB24A2}"/>
              </a:ext>
            </a:extLst>
          </p:cNvPr>
          <p:cNvSpPr/>
          <p:nvPr>
            <p:custDataLst>
              <p:tags r:id="rId4"/>
            </p:custDataLst>
          </p:nvPr>
        </p:nvSpPr>
        <p:spPr>
          <a:xfrm>
            <a:off x="5157147" y="2511510"/>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7" name="Freeform: Shape 36">
            <a:extLst>
              <a:ext uri="{FF2B5EF4-FFF2-40B4-BE49-F238E27FC236}">
                <a16:creationId xmlns:a16="http://schemas.microsoft.com/office/drawing/2014/main" id="{F33254CE-E520-4231-8796-3AFEBADF7040}"/>
              </a:ext>
            </a:extLst>
          </p:cNvPr>
          <p:cNvSpPr/>
          <p:nvPr>
            <p:custDataLst>
              <p:tags r:id="rId5"/>
            </p:custDataLst>
          </p:nvPr>
        </p:nvSpPr>
        <p:spPr>
          <a:xfrm>
            <a:off x="5157147" y="3463435"/>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8" name="Freeform: Shape 37">
            <a:extLst>
              <a:ext uri="{FF2B5EF4-FFF2-40B4-BE49-F238E27FC236}">
                <a16:creationId xmlns:a16="http://schemas.microsoft.com/office/drawing/2014/main" id="{17799306-5703-4AB3-A7CB-4BBB165E06ED}"/>
              </a:ext>
            </a:extLst>
          </p:cNvPr>
          <p:cNvSpPr/>
          <p:nvPr>
            <p:custDataLst>
              <p:tags r:id="rId6"/>
            </p:custDataLst>
          </p:nvPr>
        </p:nvSpPr>
        <p:spPr>
          <a:xfrm>
            <a:off x="4681185"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01F6B89-0099-4097-A0BD-6C423300DA00}"/>
              </a:ext>
            </a:extLst>
          </p:cNvPr>
          <p:cNvSpPr/>
          <p:nvPr>
            <p:custDataLst>
              <p:tags r:id="rId7"/>
            </p:custDataLst>
          </p:nvPr>
        </p:nvSpPr>
        <p:spPr>
          <a:xfrm>
            <a:off x="5633110" y="2987472"/>
            <a:ext cx="109838" cy="109838"/>
          </a:xfrm>
          <a:custGeom>
            <a:avLst/>
            <a:gdLst>
              <a:gd name="connsiteX0" fmla="*/ 99540 w 109837"/>
              <a:gd name="connsiteY0" fmla="*/ 62928 h 109837"/>
              <a:gd name="connsiteX1" fmla="*/ 62928 w 109837"/>
              <a:gd name="connsiteY1" fmla="*/ 99540 h 109837"/>
              <a:gd name="connsiteX2" fmla="*/ 26315 w 109837"/>
              <a:gd name="connsiteY2" fmla="*/ 62928 h 109837"/>
              <a:gd name="connsiteX3" fmla="*/ 62928 w 109837"/>
              <a:gd name="connsiteY3" fmla="*/ 26315 h 109837"/>
              <a:gd name="connsiteX4" fmla="*/ 99540 w 109837"/>
              <a:gd name="connsiteY4" fmla="*/ 62928 h 109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837" h="109837">
                <a:moveTo>
                  <a:pt x="99540" y="62928"/>
                </a:moveTo>
                <a:cubicBezTo>
                  <a:pt x="99540" y="83148"/>
                  <a:pt x="83148" y="99540"/>
                  <a:pt x="62928" y="99540"/>
                </a:cubicBezTo>
                <a:cubicBezTo>
                  <a:pt x="42707" y="99540"/>
                  <a:pt x="26315" y="83148"/>
                  <a:pt x="26315" y="62928"/>
                </a:cubicBezTo>
                <a:cubicBezTo>
                  <a:pt x="26315" y="42707"/>
                  <a:pt x="42707" y="26315"/>
                  <a:pt x="62928" y="26315"/>
                </a:cubicBezTo>
                <a:cubicBezTo>
                  <a:pt x="83148" y="26315"/>
                  <a:pt x="99540" y="42707"/>
                  <a:pt x="99540" y="62928"/>
                </a:cubicBez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grpSp>
        <p:nvGrpSpPr>
          <p:cNvPr id="40" name="Graphic 28" descr="List">
            <a:extLst>
              <a:ext uri="{FF2B5EF4-FFF2-40B4-BE49-F238E27FC236}">
                <a16:creationId xmlns:a16="http://schemas.microsoft.com/office/drawing/2014/main" id="{9AC55BF7-82AB-4B45-BD22-6A4CF642440E}"/>
              </a:ext>
            </a:extLst>
          </p:cNvPr>
          <p:cNvGrpSpPr/>
          <p:nvPr/>
        </p:nvGrpSpPr>
        <p:grpSpPr>
          <a:xfrm>
            <a:off x="6487355" y="2171700"/>
            <a:ext cx="1757400" cy="1757400"/>
            <a:chOff x="3655975" y="2700300"/>
            <a:chExt cx="1757400" cy="1757400"/>
          </a:xfrm>
          <a:solidFill>
            <a:srgbClr val="A3AB16"/>
          </a:solidFill>
        </p:grpSpPr>
        <p:sp>
          <p:nvSpPr>
            <p:cNvPr id="41" name="Freeform: Shape 40">
              <a:extLst>
                <a:ext uri="{FF2B5EF4-FFF2-40B4-BE49-F238E27FC236}">
                  <a16:creationId xmlns:a16="http://schemas.microsoft.com/office/drawing/2014/main" id="{B1218829-68D7-4F45-9450-E6E7DB8CBBBF}"/>
                </a:ext>
              </a:extLst>
            </p:cNvPr>
            <p:cNvSpPr/>
            <p:nvPr>
              <p:custDataLst>
                <p:tags r:id="rId12"/>
              </p:custDataLst>
            </p:nvPr>
          </p:nvSpPr>
          <p:spPr>
            <a:xfrm>
              <a:off x="3940866" y="2820435"/>
              <a:ext cx="1171600" cy="1501113"/>
            </a:xfrm>
            <a:custGeom>
              <a:avLst/>
              <a:gdLst>
                <a:gd name="connsiteX0" fmla="*/ 136153 w 1171600"/>
                <a:gd name="connsiteY0" fmla="*/ 136153 h 1501112"/>
                <a:gd name="connsiteX1" fmla="*/ 1051465 w 1171600"/>
                <a:gd name="connsiteY1" fmla="*/ 136153 h 1501112"/>
                <a:gd name="connsiteX2" fmla="*/ 1051465 w 1171600"/>
                <a:gd name="connsiteY2" fmla="*/ 1380978 h 1501112"/>
                <a:gd name="connsiteX3" fmla="*/ 136153 w 1171600"/>
                <a:gd name="connsiteY3" fmla="*/ 1380978 h 1501112"/>
                <a:gd name="connsiteX4" fmla="*/ 136153 w 1171600"/>
                <a:gd name="connsiteY4" fmla="*/ 136153 h 1501112"/>
                <a:gd name="connsiteX5" fmla="*/ 26315 w 1171600"/>
                <a:gd name="connsiteY5" fmla="*/ 1490815 h 1501112"/>
                <a:gd name="connsiteX6" fmla="*/ 1161303 w 1171600"/>
                <a:gd name="connsiteY6" fmla="*/ 1490815 h 1501112"/>
                <a:gd name="connsiteX7" fmla="*/ 1161303 w 1171600"/>
                <a:gd name="connsiteY7" fmla="*/ 26315 h 1501112"/>
                <a:gd name="connsiteX8" fmla="*/ 26315 w 1171600"/>
                <a:gd name="connsiteY8" fmla="*/ 26315 h 1501112"/>
                <a:gd name="connsiteX9" fmla="*/ 26315 w 1171600"/>
                <a:gd name="connsiteY9" fmla="*/ 1490815 h 1501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71600" h="1501112">
                  <a:moveTo>
                    <a:pt x="136153" y="136153"/>
                  </a:moveTo>
                  <a:lnTo>
                    <a:pt x="1051465" y="136153"/>
                  </a:lnTo>
                  <a:lnTo>
                    <a:pt x="1051465" y="1380978"/>
                  </a:lnTo>
                  <a:lnTo>
                    <a:pt x="136153" y="1380978"/>
                  </a:lnTo>
                  <a:lnTo>
                    <a:pt x="136153" y="136153"/>
                  </a:lnTo>
                  <a:close/>
                  <a:moveTo>
                    <a:pt x="26315" y="1490815"/>
                  </a:moveTo>
                  <a:lnTo>
                    <a:pt x="1161303" y="1490815"/>
                  </a:lnTo>
                  <a:lnTo>
                    <a:pt x="1161303" y="26315"/>
                  </a:lnTo>
                  <a:lnTo>
                    <a:pt x="26315" y="26315"/>
                  </a:lnTo>
                  <a:lnTo>
                    <a:pt x="26315" y="149081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B3126BAC-95DC-4DA9-8C50-8473C19B9220}"/>
                </a:ext>
              </a:extLst>
            </p:cNvPr>
            <p:cNvSpPr/>
            <p:nvPr>
              <p:custDataLst>
                <p:tags r:id="rId13"/>
              </p:custDataLst>
            </p:nvPr>
          </p:nvSpPr>
          <p:spPr>
            <a:xfrm>
              <a:off x="4178847" y="30401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B1391FD4-DA92-4881-B7D6-3FFE94983335}"/>
                </a:ext>
              </a:extLst>
            </p:cNvPr>
            <p:cNvSpPr/>
            <p:nvPr>
              <p:custDataLst>
                <p:tags r:id="rId14"/>
              </p:custDataLst>
            </p:nvPr>
          </p:nvSpPr>
          <p:spPr>
            <a:xfrm>
              <a:off x="4471747" y="30767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4" name="Freeform: Shape 43">
              <a:extLst>
                <a:ext uri="{FF2B5EF4-FFF2-40B4-BE49-F238E27FC236}">
                  <a16:creationId xmlns:a16="http://schemas.microsoft.com/office/drawing/2014/main" id="{C78B7D4A-727C-4A3F-9AC2-63840D1659B1}"/>
                </a:ext>
              </a:extLst>
            </p:cNvPr>
            <p:cNvSpPr/>
            <p:nvPr>
              <p:custDataLst>
                <p:tags r:id="rId15"/>
              </p:custDataLst>
            </p:nvPr>
          </p:nvSpPr>
          <p:spPr>
            <a:xfrm>
              <a:off x="4178847" y="33330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D4C4AE82-38DF-4D1B-AEAF-28AF6B01C9C7}"/>
                </a:ext>
              </a:extLst>
            </p:cNvPr>
            <p:cNvSpPr/>
            <p:nvPr>
              <p:custDataLst>
                <p:tags r:id="rId16"/>
              </p:custDataLst>
            </p:nvPr>
          </p:nvSpPr>
          <p:spPr>
            <a:xfrm>
              <a:off x="4471747" y="33696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9002DE2E-7AC3-4A56-A6BC-8EFA54CA1A0A}"/>
                </a:ext>
              </a:extLst>
            </p:cNvPr>
            <p:cNvSpPr/>
            <p:nvPr>
              <p:custDataLst>
                <p:tags r:id="rId17"/>
              </p:custDataLst>
            </p:nvPr>
          </p:nvSpPr>
          <p:spPr>
            <a:xfrm>
              <a:off x="4178847" y="36259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F770EB16-D3D3-4ED6-9C7E-B30C02521D82}"/>
                </a:ext>
              </a:extLst>
            </p:cNvPr>
            <p:cNvSpPr/>
            <p:nvPr>
              <p:custDataLst>
                <p:tags r:id="rId18"/>
              </p:custDataLst>
            </p:nvPr>
          </p:nvSpPr>
          <p:spPr>
            <a:xfrm>
              <a:off x="4471747" y="36625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8" name="Freeform: Shape 47">
              <a:extLst>
                <a:ext uri="{FF2B5EF4-FFF2-40B4-BE49-F238E27FC236}">
                  <a16:creationId xmlns:a16="http://schemas.microsoft.com/office/drawing/2014/main" id="{B5373B6A-AFBF-4B86-8AE4-9E016B50E054}"/>
                </a:ext>
              </a:extLst>
            </p:cNvPr>
            <p:cNvSpPr/>
            <p:nvPr>
              <p:custDataLst>
                <p:tags r:id="rId19"/>
              </p:custDataLst>
            </p:nvPr>
          </p:nvSpPr>
          <p:spPr>
            <a:xfrm>
              <a:off x="4178847" y="3918810"/>
              <a:ext cx="183063" cy="183063"/>
            </a:xfrm>
            <a:custGeom>
              <a:avLst/>
              <a:gdLst>
                <a:gd name="connsiteX0" fmla="*/ 26315 w 183062"/>
                <a:gd name="connsiteY0" fmla="*/ 26315 h 183062"/>
                <a:gd name="connsiteX1" fmla="*/ 172765 w 183062"/>
                <a:gd name="connsiteY1" fmla="*/ 26315 h 183062"/>
                <a:gd name="connsiteX2" fmla="*/ 172765 w 183062"/>
                <a:gd name="connsiteY2" fmla="*/ 172765 h 183062"/>
                <a:gd name="connsiteX3" fmla="*/ 26315 w 183062"/>
                <a:gd name="connsiteY3" fmla="*/ 172765 h 183062"/>
              </a:gdLst>
              <a:ahLst/>
              <a:cxnLst>
                <a:cxn ang="0">
                  <a:pos x="connsiteX0" y="connsiteY0"/>
                </a:cxn>
                <a:cxn ang="0">
                  <a:pos x="connsiteX1" y="connsiteY1"/>
                </a:cxn>
                <a:cxn ang="0">
                  <a:pos x="connsiteX2" y="connsiteY2"/>
                </a:cxn>
                <a:cxn ang="0">
                  <a:pos x="connsiteX3" y="connsiteY3"/>
                </a:cxn>
              </a:cxnLst>
              <a:rect l="l" t="t" r="r" b="b"/>
              <a:pathLst>
                <a:path w="183062" h="183062">
                  <a:moveTo>
                    <a:pt x="26315" y="26315"/>
                  </a:moveTo>
                  <a:lnTo>
                    <a:pt x="172765" y="26315"/>
                  </a:lnTo>
                  <a:lnTo>
                    <a:pt x="172765" y="172765"/>
                  </a:lnTo>
                  <a:lnTo>
                    <a:pt x="26315" y="172765"/>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sp>
          <p:nvSpPr>
            <p:cNvPr id="49" name="Freeform: Shape 48">
              <a:extLst>
                <a:ext uri="{FF2B5EF4-FFF2-40B4-BE49-F238E27FC236}">
                  <a16:creationId xmlns:a16="http://schemas.microsoft.com/office/drawing/2014/main" id="{EC983F4B-B215-4856-8CD4-3E2F397ABD35}"/>
                </a:ext>
              </a:extLst>
            </p:cNvPr>
            <p:cNvSpPr/>
            <p:nvPr>
              <p:custDataLst>
                <p:tags r:id="rId20"/>
              </p:custDataLst>
            </p:nvPr>
          </p:nvSpPr>
          <p:spPr>
            <a:xfrm>
              <a:off x="4471747" y="3955422"/>
              <a:ext cx="402738" cy="109838"/>
            </a:xfrm>
            <a:custGeom>
              <a:avLst/>
              <a:gdLst>
                <a:gd name="connsiteX0" fmla="*/ 26315 w 402737"/>
                <a:gd name="connsiteY0" fmla="*/ 26315 h 109837"/>
                <a:gd name="connsiteX1" fmla="*/ 392440 w 402737"/>
                <a:gd name="connsiteY1" fmla="*/ 26315 h 109837"/>
                <a:gd name="connsiteX2" fmla="*/ 392440 w 402737"/>
                <a:gd name="connsiteY2" fmla="*/ 99540 h 109837"/>
                <a:gd name="connsiteX3" fmla="*/ 26315 w 402737"/>
                <a:gd name="connsiteY3" fmla="*/ 99540 h 109837"/>
              </a:gdLst>
              <a:ahLst/>
              <a:cxnLst>
                <a:cxn ang="0">
                  <a:pos x="connsiteX0" y="connsiteY0"/>
                </a:cxn>
                <a:cxn ang="0">
                  <a:pos x="connsiteX1" y="connsiteY1"/>
                </a:cxn>
                <a:cxn ang="0">
                  <a:pos x="connsiteX2" y="connsiteY2"/>
                </a:cxn>
                <a:cxn ang="0">
                  <a:pos x="connsiteX3" y="connsiteY3"/>
                </a:cxn>
              </a:cxnLst>
              <a:rect l="l" t="t" r="r" b="b"/>
              <a:pathLst>
                <a:path w="402737" h="109837">
                  <a:moveTo>
                    <a:pt x="26315" y="26315"/>
                  </a:moveTo>
                  <a:lnTo>
                    <a:pt x="392440" y="26315"/>
                  </a:lnTo>
                  <a:lnTo>
                    <a:pt x="392440" y="99540"/>
                  </a:lnTo>
                  <a:lnTo>
                    <a:pt x="26315" y="99540"/>
                  </a:lnTo>
                  <a:close/>
                </a:path>
              </a:pathLst>
            </a:custGeom>
            <a:grpFill/>
            <a:ln w="18256" cap="flat">
              <a:noFill/>
              <a:prstDash val="solid"/>
              <a:miter/>
            </a:ln>
          </p:spPr>
          <p:txBody>
            <a:bodyPr rtlCol="0" anchor="ctr"/>
            <a:lstStyle/>
            <a:p>
              <a:endParaRPr lang="en-US" dirty="0">
                <a:latin typeface="Arial" panose="020B0604020202020204" pitchFamily="34" charset="0"/>
              </a:endParaRPr>
            </a:p>
          </p:txBody>
        </p:sp>
      </p:grpSp>
      <p:sp>
        <p:nvSpPr>
          <p:cNvPr id="50" name="TextBox 49">
            <a:extLst>
              <a:ext uri="{FF2B5EF4-FFF2-40B4-BE49-F238E27FC236}">
                <a16:creationId xmlns:a16="http://schemas.microsoft.com/office/drawing/2014/main" id="{BA495F26-38D4-4F62-B78D-FE3965FD73F2}"/>
              </a:ext>
            </a:extLst>
          </p:cNvPr>
          <p:cNvSpPr txBox="1"/>
          <p:nvPr>
            <p:custDataLst>
              <p:tags r:id="rId8"/>
            </p:custDataLst>
          </p:nvPr>
        </p:nvSpPr>
        <p:spPr>
          <a:xfrm>
            <a:off x="1631271" y="392252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Monday – Sunday</a:t>
            </a:r>
          </a:p>
          <a:p>
            <a:pPr algn="ctr"/>
            <a:r>
              <a:rPr lang="en-US" dirty="0">
                <a:solidFill>
                  <a:srgbClr val="717175"/>
                </a:solidFill>
                <a:latin typeface="Arial" panose="020B0604020202020204" pitchFamily="34" charset="0"/>
              </a:rPr>
              <a:t>Work Week</a:t>
            </a:r>
          </a:p>
        </p:txBody>
      </p:sp>
      <p:sp>
        <p:nvSpPr>
          <p:cNvPr id="51" name="TextBox 50">
            <a:extLst>
              <a:ext uri="{FF2B5EF4-FFF2-40B4-BE49-F238E27FC236}">
                <a16:creationId xmlns:a16="http://schemas.microsoft.com/office/drawing/2014/main" id="{238A1513-D118-42AB-A375-923EC3A56D6D}"/>
              </a:ext>
            </a:extLst>
          </p:cNvPr>
          <p:cNvSpPr txBox="1"/>
          <p:nvPr>
            <p:custDataLst>
              <p:tags r:id="rId9"/>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Wednesdays </a:t>
            </a:r>
          </a:p>
          <a:p>
            <a:pPr algn="ctr"/>
            <a:r>
              <a:rPr lang="en-US" dirty="0">
                <a:solidFill>
                  <a:srgbClr val="717175"/>
                </a:solidFill>
                <a:latin typeface="Arial" panose="020B0604020202020204" pitchFamily="34" charset="0"/>
              </a:rPr>
              <a:t>After 2:00 PM</a:t>
            </a:r>
          </a:p>
        </p:txBody>
      </p:sp>
      <p:sp>
        <p:nvSpPr>
          <p:cNvPr id="52" name="TextBox 51">
            <a:extLst>
              <a:ext uri="{FF2B5EF4-FFF2-40B4-BE49-F238E27FC236}">
                <a16:creationId xmlns:a16="http://schemas.microsoft.com/office/drawing/2014/main" id="{58AF5430-BB19-477F-956D-ACE30335D2B0}"/>
              </a:ext>
            </a:extLst>
          </p:cNvPr>
          <p:cNvSpPr txBox="1"/>
          <p:nvPr>
            <p:custDataLst>
              <p:tags r:id="rId10"/>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Maintain </a:t>
            </a:r>
          </a:p>
          <a:p>
            <a:pPr algn="ctr"/>
            <a:r>
              <a:rPr lang="en-US" dirty="0">
                <a:solidFill>
                  <a:srgbClr val="717175"/>
                </a:solidFill>
                <a:latin typeface="Arial" panose="020B0604020202020204" pitchFamily="34" charset="0"/>
              </a:rPr>
              <a:t>Time Sheets</a:t>
            </a:r>
          </a:p>
        </p:txBody>
      </p:sp>
      <p:sp>
        <p:nvSpPr>
          <p:cNvPr id="53" name="Freeform: Shape 52">
            <a:extLst>
              <a:ext uri="{FF2B5EF4-FFF2-40B4-BE49-F238E27FC236}">
                <a16:creationId xmlns:a16="http://schemas.microsoft.com/office/drawing/2014/main" id="{F77D3A36-48EA-49C4-84ED-7A4F502D8D3F}"/>
              </a:ext>
            </a:extLst>
          </p:cNvPr>
          <p:cNvSpPr/>
          <p:nvPr>
            <p:custDataLst>
              <p:tags r:id="rId11"/>
            </p:custDataLst>
          </p:nvPr>
        </p:nvSpPr>
        <p:spPr>
          <a:xfrm rot="2247068">
            <a:off x="5267667" y="2823062"/>
            <a:ext cx="73225" cy="365760"/>
          </a:xfrm>
          <a:custGeom>
            <a:avLst/>
            <a:gdLst>
              <a:gd name="connsiteX0" fmla="*/ 99540 w 366125"/>
              <a:gd name="connsiteY0" fmla="*/ 26315 h 695637"/>
              <a:gd name="connsiteX1" fmla="*/ 26315 w 366125"/>
              <a:gd name="connsiteY1" fmla="*/ 26315 h 695637"/>
              <a:gd name="connsiteX2" fmla="*/ 26315 w 366125"/>
              <a:gd name="connsiteY2" fmla="*/ 392440 h 695637"/>
              <a:gd name="connsiteX3" fmla="*/ 37299 w 366125"/>
              <a:gd name="connsiteY3" fmla="*/ 418069 h 695637"/>
              <a:gd name="connsiteX4" fmla="*/ 295417 w 366125"/>
              <a:gd name="connsiteY4" fmla="*/ 676187 h 695637"/>
              <a:gd name="connsiteX5" fmla="*/ 346675 w 366125"/>
              <a:gd name="connsiteY5" fmla="*/ 624930 h 695637"/>
              <a:gd name="connsiteX6" fmla="*/ 99540 w 366125"/>
              <a:gd name="connsiteY6" fmla="*/ 377795 h 695637"/>
              <a:gd name="connsiteX7" fmla="*/ 99540 w 366125"/>
              <a:gd name="connsiteY7" fmla="*/ 26315 h 695637"/>
              <a:gd name="connsiteX0" fmla="*/ 73225 w 269102"/>
              <a:gd name="connsiteY0" fmla="*/ 0 h 649872"/>
              <a:gd name="connsiteX1" fmla="*/ 0 w 269102"/>
              <a:gd name="connsiteY1" fmla="*/ 0 h 649872"/>
              <a:gd name="connsiteX2" fmla="*/ 0 w 269102"/>
              <a:gd name="connsiteY2" fmla="*/ 366125 h 649872"/>
              <a:gd name="connsiteX3" fmla="*/ 10984 w 269102"/>
              <a:gd name="connsiteY3" fmla="*/ 391754 h 649872"/>
              <a:gd name="connsiteX4" fmla="*/ 269102 w 269102"/>
              <a:gd name="connsiteY4" fmla="*/ 649872 h 649872"/>
              <a:gd name="connsiteX5" fmla="*/ 73225 w 269102"/>
              <a:gd name="connsiteY5" fmla="*/ 351480 h 649872"/>
              <a:gd name="connsiteX6" fmla="*/ 73225 w 269102"/>
              <a:gd name="connsiteY6" fmla="*/ 0 h 649872"/>
              <a:gd name="connsiteX0" fmla="*/ 73225 w 73225"/>
              <a:gd name="connsiteY0" fmla="*/ 0 h 391754"/>
              <a:gd name="connsiteX1" fmla="*/ 0 w 73225"/>
              <a:gd name="connsiteY1" fmla="*/ 0 h 391754"/>
              <a:gd name="connsiteX2" fmla="*/ 0 w 73225"/>
              <a:gd name="connsiteY2" fmla="*/ 366125 h 391754"/>
              <a:gd name="connsiteX3" fmla="*/ 10984 w 73225"/>
              <a:gd name="connsiteY3" fmla="*/ 391754 h 391754"/>
              <a:gd name="connsiteX4" fmla="*/ 73225 w 73225"/>
              <a:gd name="connsiteY4" fmla="*/ 351480 h 391754"/>
              <a:gd name="connsiteX5" fmla="*/ 73225 w 73225"/>
              <a:gd name="connsiteY5" fmla="*/ 0 h 391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225" h="391754">
                <a:moveTo>
                  <a:pt x="73225" y="0"/>
                </a:moveTo>
                <a:lnTo>
                  <a:pt x="0" y="0"/>
                </a:lnTo>
                <a:lnTo>
                  <a:pt x="0" y="366125"/>
                </a:lnTo>
                <a:cubicBezTo>
                  <a:pt x="0" y="377109"/>
                  <a:pt x="3661" y="386262"/>
                  <a:pt x="10984" y="391754"/>
                </a:cubicBezTo>
                <a:lnTo>
                  <a:pt x="73225" y="351480"/>
                </a:lnTo>
                <a:lnTo>
                  <a:pt x="73225" y="0"/>
                </a:lnTo>
                <a:close/>
              </a:path>
            </a:pathLst>
          </a:custGeom>
          <a:solidFill>
            <a:srgbClr val="A3AB16"/>
          </a:solidFill>
          <a:ln w="18256" cap="flat">
            <a:noFill/>
            <a:prstDash val="solid"/>
            <a:miter/>
          </a:ln>
        </p:spPr>
        <p:txBody>
          <a:bodyPr rtlCol="0" anchor="ctr"/>
          <a:lstStyle/>
          <a:p>
            <a:endParaRPr lang="en-US" dirty="0">
              <a:latin typeface="Arial" panose="020B0604020202020204" pitchFamily="34" charset="0"/>
            </a:endParaRPr>
          </a:p>
        </p:txBody>
      </p:sp>
    </p:spTree>
    <p:extLst>
      <p:ext uri="{BB962C8B-B14F-4D97-AF65-F5344CB8AC3E}">
        <p14:creationId xmlns:p14="http://schemas.microsoft.com/office/powerpoint/2010/main" val="2092254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custDataLst>
              <p:tags r:id="rId1"/>
            </p:custDataLst>
          </p:nvPr>
        </p:nvSpPr>
        <p:spPr>
          <a:xfrm>
            <a:off x="584200" y="304800"/>
            <a:ext cx="8970093" cy="952500"/>
          </a:xfrm>
        </p:spPr>
        <p:txBody>
          <a:bodyPr/>
          <a:lstStyle/>
          <a:p>
            <a:r>
              <a:rPr lang="en-US" dirty="0"/>
              <a:t>SPECIAL BENEFITS</a:t>
            </a:r>
          </a:p>
        </p:txBody>
      </p:sp>
      <p:grpSp>
        <p:nvGrpSpPr>
          <p:cNvPr id="37" name="Graphic 17" descr="User">
            <a:extLst>
              <a:ext uri="{FF2B5EF4-FFF2-40B4-BE49-F238E27FC236}">
                <a16:creationId xmlns:a16="http://schemas.microsoft.com/office/drawing/2014/main" id="{835E763A-4BCA-4FE3-A678-8A775BEC79DC}"/>
              </a:ext>
            </a:extLst>
          </p:cNvPr>
          <p:cNvGrpSpPr/>
          <p:nvPr/>
        </p:nvGrpSpPr>
        <p:grpSpPr>
          <a:xfrm>
            <a:off x="4010459" y="2054247"/>
            <a:ext cx="2064600" cy="2064600"/>
            <a:chOff x="3355975" y="2400300"/>
            <a:chExt cx="914400" cy="914400"/>
          </a:xfrm>
          <a:solidFill>
            <a:srgbClr val="A3AB16"/>
          </a:solidFill>
        </p:grpSpPr>
        <p:sp>
          <p:nvSpPr>
            <p:cNvPr id="38" name="Freeform: Shape 37">
              <a:extLst>
                <a:ext uri="{FF2B5EF4-FFF2-40B4-BE49-F238E27FC236}">
                  <a16:creationId xmlns:a16="http://schemas.microsoft.com/office/drawing/2014/main" id="{125CE423-8F47-41D6-B160-2D29D70F0B8C}"/>
                </a:ext>
              </a:extLst>
            </p:cNvPr>
            <p:cNvSpPr/>
            <p:nvPr>
              <p:custDataLst>
                <p:tags r:id="rId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CAB4CE5B-9A93-4C65-9AAF-79E52BE6D724}"/>
                </a:ext>
              </a:extLst>
            </p:cNvPr>
            <p:cNvSpPr/>
            <p:nvPr>
              <p:custDataLst>
                <p:tags r:id="rId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0" name="Graphic 20" descr="Piggy Bank">
            <a:extLst>
              <a:ext uri="{FF2B5EF4-FFF2-40B4-BE49-F238E27FC236}">
                <a16:creationId xmlns:a16="http://schemas.microsoft.com/office/drawing/2014/main" id="{D5EE3D48-8BBC-46DA-837E-B2F6BC5BC887}"/>
              </a:ext>
            </a:extLst>
          </p:cNvPr>
          <p:cNvSpPr/>
          <p:nvPr>
            <p:custDataLst>
              <p:tags r:id="rId2"/>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3" name="Freeform: Shape 52">
            <a:extLst>
              <a:ext uri="{FF2B5EF4-FFF2-40B4-BE49-F238E27FC236}">
                <a16:creationId xmlns:a16="http://schemas.microsoft.com/office/drawing/2014/main" id="{8634A26C-9A15-44CA-B9BE-A60FC4BAC844}"/>
              </a:ext>
            </a:extLst>
          </p:cNvPr>
          <p:cNvSpPr/>
          <p:nvPr>
            <p:custDataLst>
              <p:tags r:id="rId3"/>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58" name="TextBox 57">
            <a:extLst>
              <a:ext uri="{FF2B5EF4-FFF2-40B4-BE49-F238E27FC236}">
                <a16:creationId xmlns:a16="http://schemas.microsoft.com/office/drawing/2014/main" id="{E7ED1C92-4691-4B42-BB73-E8274B850407}"/>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59" name="TextBox 58">
            <a:extLst>
              <a:ext uri="{FF2B5EF4-FFF2-40B4-BE49-F238E27FC236}">
                <a16:creationId xmlns:a16="http://schemas.microsoft.com/office/drawing/2014/main" id="{A831B130-86BD-4C23-85F4-BFEE93EE961A}"/>
              </a:ext>
            </a:extLst>
          </p:cNvPr>
          <p:cNvSpPr txBox="1"/>
          <p:nvPr>
            <p:custDataLst>
              <p:tags r:id="rId5"/>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60" name="TextBox 59">
            <a:extLst>
              <a:ext uri="{FF2B5EF4-FFF2-40B4-BE49-F238E27FC236}">
                <a16:creationId xmlns:a16="http://schemas.microsoft.com/office/drawing/2014/main" id="{CAAF209A-D599-4C68-BFF8-89268D60343F}"/>
              </a:ext>
            </a:extLst>
          </p:cNvPr>
          <p:cNvSpPr txBox="1"/>
          <p:nvPr>
            <p:custDataLst>
              <p:tags r:id="rId6"/>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62" name="Rectangle 61">
            <a:extLst>
              <a:ext uri="{FF2B5EF4-FFF2-40B4-BE49-F238E27FC236}">
                <a16:creationId xmlns:a16="http://schemas.microsoft.com/office/drawing/2014/main" id="{FE8E1263-12EB-4BB9-B20D-8DA18D91C8B6}"/>
              </a:ext>
            </a:extLst>
          </p:cNvPr>
          <p:cNvSpPr/>
          <p:nvPr>
            <p:custDataLst>
              <p:tags r:id="rId7"/>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8327011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aphic 17" descr="User">
            <a:extLst>
              <a:ext uri="{FF2B5EF4-FFF2-40B4-BE49-F238E27FC236}">
                <a16:creationId xmlns:a16="http://schemas.microsoft.com/office/drawing/2014/main" id="{274E46E9-3CED-482D-A246-0C56541AAA9E}"/>
              </a:ext>
            </a:extLst>
          </p:cNvPr>
          <p:cNvGrpSpPr/>
          <p:nvPr/>
        </p:nvGrpSpPr>
        <p:grpSpPr>
          <a:xfrm>
            <a:off x="4010459" y="2054247"/>
            <a:ext cx="2064600" cy="2064600"/>
            <a:chOff x="3355975" y="2400300"/>
            <a:chExt cx="914400" cy="914400"/>
          </a:xfrm>
          <a:solidFill>
            <a:srgbClr val="A3AB16"/>
          </a:solidFill>
        </p:grpSpPr>
        <p:sp>
          <p:nvSpPr>
            <p:cNvPr id="17" name="Freeform: Shape 16">
              <a:extLst>
                <a:ext uri="{FF2B5EF4-FFF2-40B4-BE49-F238E27FC236}">
                  <a16:creationId xmlns:a16="http://schemas.microsoft.com/office/drawing/2014/main" id="{084E520D-7CBF-482E-88B1-FABFA44982A6}"/>
                </a:ext>
              </a:extLst>
            </p:cNvPr>
            <p:cNvSpPr/>
            <p:nvPr>
              <p:custDataLst>
                <p:tags r:id="rId9"/>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8" name="Freeform: Shape 17">
              <a:extLst>
                <a:ext uri="{FF2B5EF4-FFF2-40B4-BE49-F238E27FC236}">
                  <a16:creationId xmlns:a16="http://schemas.microsoft.com/office/drawing/2014/main" id="{34D5CBE0-953B-4792-9952-BB238F61E1BA}"/>
                </a:ext>
              </a:extLst>
            </p:cNvPr>
            <p:cNvSpPr/>
            <p:nvPr>
              <p:custDataLst>
                <p:tags r:id="rId10"/>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9" name="Graphic 20" descr="Piggy Bank">
            <a:extLst>
              <a:ext uri="{FF2B5EF4-FFF2-40B4-BE49-F238E27FC236}">
                <a16:creationId xmlns:a16="http://schemas.microsoft.com/office/drawing/2014/main" id="{613F05E7-0210-4EC3-ACD2-D25E3550D574}"/>
              </a:ext>
            </a:extLst>
          </p:cNvPr>
          <p:cNvSpPr/>
          <p:nvPr>
            <p:custDataLst>
              <p:tags r:id="rId1"/>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CEF953B0-349C-4AE9-B593-1F77666697C4}"/>
              </a:ext>
            </a:extLst>
          </p:cNvPr>
          <p:cNvSpPr/>
          <p:nvPr>
            <p:custDataLst>
              <p:tags r:id="rId2"/>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1" name="TextBox 20">
            <a:extLst>
              <a:ext uri="{FF2B5EF4-FFF2-40B4-BE49-F238E27FC236}">
                <a16:creationId xmlns:a16="http://schemas.microsoft.com/office/drawing/2014/main" id="{B02EA2CC-E68A-4BA3-90FE-2D819D53D872}"/>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22" name="TextBox 21">
            <a:extLst>
              <a:ext uri="{FF2B5EF4-FFF2-40B4-BE49-F238E27FC236}">
                <a16:creationId xmlns:a16="http://schemas.microsoft.com/office/drawing/2014/main" id="{DD8C39A8-C6BA-490D-82F5-353E128A31DC}"/>
              </a:ext>
            </a:extLst>
          </p:cNvPr>
          <p:cNvSpPr txBox="1"/>
          <p:nvPr>
            <p:custDataLst>
              <p:tags r:id="rId4"/>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23" name="TextBox 22">
            <a:extLst>
              <a:ext uri="{FF2B5EF4-FFF2-40B4-BE49-F238E27FC236}">
                <a16:creationId xmlns:a16="http://schemas.microsoft.com/office/drawing/2014/main" id="{6AEB3524-DA64-46A4-8798-7F8DAAAD481F}"/>
              </a:ext>
            </a:extLst>
          </p:cNvPr>
          <p:cNvSpPr txBox="1"/>
          <p:nvPr>
            <p:custDataLst>
              <p:tags r:id="rId5"/>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4" name="Rectangle 23">
            <a:extLst>
              <a:ext uri="{FF2B5EF4-FFF2-40B4-BE49-F238E27FC236}">
                <a16:creationId xmlns:a16="http://schemas.microsoft.com/office/drawing/2014/main" id="{97AAF9EB-46C7-483C-9D04-7B95AF02B7C2}"/>
              </a:ext>
            </a:extLst>
          </p:cNvPr>
          <p:cNvSpPr/>
          <p:nvPr>
            <p:custDataLst>
              <p:tags r:id="rId6"/>
            </p:custDataLst>
          </p:nvPr>
        </p:nvSpPr>
        <p:spPr>
          <a:xfrm>
            <a:off x="6116698" y="1562100"/>
            <a:ext cx="2321819"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57" name="Freeform 29">
            <a:extLst>
              <a:ext uri="{FF2B5EF4-FFF2-40B4-BE49-F238E27FC236}">
                <a16:creationId xmlns:a16="http://schemas.microsoft.com/office/drawing/2014/main" id="{0F33D7D2-947F-4CFA-8D42-7E0B09B8FBAB}"/>
              </a:ext>
            </a:extLst>
          </p:cNvPr>
          <p:cNvSpPr>
            <a:spLocks/>
          </p:cNvSpPr>
          <p:nvPr>
            <p:custDataLst>
              <p:tags r:id="rId7"/>
            </p:custDataLst>
          </p:nvPr>
        </p:nvSpPr>
        <p:spPr bwMode="auto">
          <a:xfrm>
            <a:off x="5213718" y="3022989"/>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
        <p:nvSpPr>
          <p:cNvPr id="3" name="Title 2">
            <a:extLst>
              <a:ext uri="{FF2B5EF4-FFF2-40B4-BE49-F238E27FC236}">
                <a16:creationId xmlns:a16="http://schemas.microsoft.com/office/drawing/2014/main" id="{FF347152-FD60-4562-88F9-E98EE0606CFF}"/>
              </a:ext>
            </a:extLst>
          </p:cNvPr>
          <p:cNvSpPr>
            <a:spLocks noGrp="1"/>
          </p:cNvSpPr>
          <p:nvPr>
            <p:ph type="title"/>
            <p:custDataLst>
              <p:tags r:id="rId8"/>
            </p:custDataLst>
          </p:nvPr>
        </p:nvSpPr>
        <p:spPr>
          <a:xfrm>
            <a:off x="584200" y="304800"/>
            <a:ext cx="8970093" cy="952500"/>
          </a:xfrm>
        </p:spPr>
        <p:txBody>
          <a:bodyPr/>
          <a:lstStyle/>
          <a:p>
            <a:r>
              <a:rPr lang="en-US" dirty="0"/>
              <a:t>SPECIAL BENEFITS</a:t>
            </a:r>
          </a:p>
        </p:txBody>
      </p:sp>
    </p:spTree>
    <p:extLst>
      <p:ext uri="{BB962C8B-B14F-4D97-AF65-F5344CB8AC3E}">
        <p14:creationId xmlns:p14="http://schemas.microsoft.com/office/powerpoint/2010/main" val="2127329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AFCE7569-94B5-478D-82ED-0D19DC01F2AF}"/>
              </a:ext>
            </a:extLst>
          </p:cNvPr>
          <p:cNvSpPr>
            <a:spLocks noGrp="1"/>
          </p:cNvSpPr>
          <p:nvPr>
            <p:ph type="title"/>
            <p:custDataLst>
              <p:tags r:id="rId1"/>
            </p:custDataLst>
          </p:nvPr>
        </p:nvSpPr>
        <p:spPr>
          <a:xfrm>
            <a:off x="584200" y="304800"/>
            <a:ext cx="8970093" cy="952500"/>
          </a:xfrm>
        </p:spPr>
        <p:txBody>
          <a:bodyPr/>
          <a:lstStyle/>
          <a:p>
            <a:r>
              <a:rPr lang="en-US" dirty="0"/>
              <a:t>SPECIAL BENEFITS</a:t>
            </a:r>
          </a:p>
        </p:txBody>
      </p:sp>
      <p:grpSp>
        <p:nvGrpSpPr>
          <p:cNvPr id="11" name="Graphic 17" descr="User">
            <a:extLst>
              <a:ext uri="{FF2B5EF4-FFF2-40B4-BE49-F238E27FC236}">
                <a16:creationId xmlns:a16="http://schemas.microsoft.com/office/drawing/2014/main" id="{D0430C13-8559-4F1A-ADA8-F8C9626A00B7}"/>
              </a:ext>
            </a:extLst>
          </p:cNvPr>
          <p:cNvGrpSpPr/>
          <p:nvPr/>
        </p:nvGrpSpPr>
        <p:grpSpPr>
          <a:xfrm>
            <a:off x="4010459" y="2054247"/>
            <a:ext cx="2064600" cy="2064600"/>
            <a:chOff x="3355975" y="2400300"/>
            <a:chExt cx="914400" cy="914400"/>
          </a:xfrm>
          <a:solidFill>
            <a:srgbClr val="A3AB16"/>
          </a:solidFill>
        </p:grpSpPr>
        <p:sp>
          <p:nvSpPr>
            <p:cNvPr id="12" name="Freeform: Shape 11">
              <a:extLst>
                <a:ext uri="{FF2B5EF4-FFF2-40B4-BE49-F238E27FC236}">
                  <a16:creationId xmlns:a16="http://schemas.microsoft.com/office/drawing/2014/main" id="{7D9A05D7-B30D-48B3-88BC-E0421B6BB5E7}"/>
                </a:ext>
              </a:extLst>
            </p:cNvPr>
            <p:cNvSpPr/>
            <p:nvPr>
              <p:custDataLst>
                <p:tags r:id="rId8"/>
              </p:custDataLst>
            </p:nvPr>
          </p:nvSpPr>
          <p:spPr>
            <a:xfrm>
              <a:off x="3653631" y="2526506"/>
              <a:ext cx="314325" cy="314325"/>
            </a:xfrm>
            <a:custGeom>
              <a:avLst/>
              <a:gdLst>
                <a:gd name="connsiteX0" fmla="*/ 311944 w 314325"/>
                <a:gd name="connsiteY0" fmla="*/ 159544 h 314325"/>
                <a:gd name="connsiteX1" fmla="*/ 159544 w 314325"/>
                <a:gd name="connsiteY1" fmla="*/ 311944 h 314325"/>
                <a:gd name="connsiteX2" fmla="*/ 7144 w 314325"/>
                <a:gd name="connsiteY2" fmla="*/ 159544 h 314325"/>
                <a:gd name="connsiteX3" fmla="*/ 159544 w 314325"/>
                <a:gd name="connsiteY3" fmla="*/ 7144 h 314325"/>
                <a:gd name="connsiteX4" fmla="*/ 311944 w 314325"/>
                <a:gd name="connsiteY4" fmla="*/ 159544 h 314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4325" h="314325">
                  <a:moveTo>
                    <a:pt x="311944" y="159544"/>
                  </a:moveTo>
                  <a:cubicBezTo>
                    <a:pt x="311944" y="243712"/>
                    <a:pt x="243712" y="311944"/>
                    <a:pt x="159544" y="311944"/>
                  </a:cubicBezTo>
                  <a:cubicBezTo>
                    <a:pt x="75376" y="311944"/>
                    <a:pt x="7144" y="243712"/>
                    <a:pt x="7144" y="159544"/>
                  </a:cubicBezTo>
                  <a:cubicBezTo>
                    <a:pt x="7144" y="75376"/>
                    <a:pt x="75376" y="7144"/>
                    <a:pt x="159544" y="7144"/>
                  </a:cubicBezTo>
                  <a:cubicBezTo>
                    <a:pt x="243712" y="7144"/>
                    <a:pt x="311944" y="75376"/>
                    <a:pt x="311944" y="1595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3" name="Freeform: Shape 12">
              <a:extLst>
                <a:ext uri="{FF2B5EF4-FFF2-40B4-BE49-F238E27FC236}">
                  <a16:creationId xmlns:a16="http://schemas.microsoft.com/office/drawing/2014/main" id="{1BD22388-6CA2-4733-891D-C8D0437BB582}"/>
                </a:ext>
              </a:extLst>
            </p:cNvPr>
            <p:cNvSpPr/>
            <p:nvPr>
              <p:custDataLst>
                <p:tags r:id="rId9"/>
              </p:custDataLst>
            </p:nvPr>
          </p:nvSpPr>
          <p:spPr>
            <a:xfrm>
              <a:off x="3501231" y="2869406"/>
              <a:ext cx="619125" cy="314325"/>
            </a:xfrm>
            <a:custGeom>
              <a:avLst/>
              <a:gdLst>
                <a:gd name="connsiteX0" fmla="*/ 616744 w 619125"/>
                <a:gd name="connsiteY0" fmla="*/ 311944 h 314325"/>
                <a:gd name="connsiteX1" fmla="*/ 616744 w 619125"/>
                <a:gd name="connsiteY1" fmla="*/ 159544 h 314325"/>
                <a:gd name="connsiteX2" fmla="*/ 586264 w 619125"/>
                <a:gd name="connsiteY2" fmla="*/ 98584 h 314325"/>
                <a:gd name="connsiteX3" fmla="*/ 437674 w 619125"/>
                <a:gd name="connsiteY3" fmla="*/ 26194 h 314325"/>
                <a:gd name="connsiteX4" fmla="*/ 311944 w 619125"/>
                <a:gd name="connsiteY4" fmla="*/ 7144 h 314325"/>
                <a:gd name="connsiteX5" fmla="*/ 186214 w 619125"/>
                <a:gd name="connsiteY5" fmla="*/ 26194 h 314325"/>
                <a:gd name="connsiteX6" fmla="*/ 37624 w 619125"/>
                <a:gd name="connsiteY6" fmla="*/ 98584 h 314325"/>
                <a:gd name="connsiteX7" fmla="*/ 7144 w 619125"/>
                <a:gd name="connsiteY7" fmla="*/ 159544 h 314325"/>
                <a:gd name="connsiteX8" fmla="*/ 7144 w 619125"/>
                <a:gd name="connsiteY8" fmla="*/ 311944 h 314325"/>
                <a:gd name="connsiteX9" fmla="*/ 616744 w 619125"/>
                <a:gd name="connsiteY9" fmla="*/ 31194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5" h="314325">
                  <a:moveTo>
                    <a:pt x="616744" y="311944"/>
                  </a:moveTo>
                  <a:lnTo>
                    <a:pt x="616744" y="159544"/>
                  </a:lnTo>
                  <a:cubicBezTo>
                    <a:pt x="616744" y="136684"/>
                    <a:pt x="605314" y="113824"/>
                    <a:pt x="586264" y="98584"/>
                  </a:cubicBezTo>
                  <a:cubicBezTo>
                    <a:pt x="544354" y="64294"/>
                    <a:pt x="491014" y="41434"/>
                    <a:pt x="437674" y="26194"/>
                  </a:cubicBezTo>
                  <a:cubicBezTo>
                    <a:pt x="399574" y="14764"/>
                    <a:pt x="357664" y="7144"/>
                    <a:pt x="311944" y="7144"/>
                  </a:cubicBezTo>
                  <a:cubicBezTo>
                    <a:pt x="270034" y="7144"/>
                    <a:pt x="228124" y="14764"/>
                    <a:pt x="186214" y="26194"/>
                  </a:cubicBezTo>
                  <a:cubicBezTo>
                    <a:pt x="132874" y="41434"/>
                    <a:pt x="79534" y="68104"/>
                    <a:pt x="37624" y="98584"/>
                  </a:cubicBezTo>
                  <a:cubicBezTo>
                    <a:pt x="18574" y="113824"/>
                    <a:pt x="7144" y="136684"/>
                    <a:pt x="7144" y="159544"/>
                  </a:cubicBezTo>
                  <a:lnTo>
                    <a:pt x="7144" y="311944"/>
                  </a:lnTo>
                  <a:lnTo>
                    <a:pt x="616744" y="3119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14" name="Graphic 20" descr="Piggy Bank">
            <a:extLst>
              <a:ext uri="{FF2B5EF4-FFF2-40B4-BE49-F238E27FC236}">
                <a16:creationId xmlns:a16="http://schemas.microsoft.com/office/drawing/2014/main" id="{572963AB-8411-4143-974D-EC8B95A985C4}"/>
              </a:ext>
            </a:extLst>
          </p:cNvPr>
          <p:cNvSpPr/>
          <p:nvPr>
            <p:custDataLst>
              <p:tags r:id="rId2"/>
            </p:custDataLst>
          </p:nvPr>
        </p:nvSpPr>
        <p:spPr>
          <a:xfrm>
            <a:off x="1996399" y="2410349"/>
            <a:ext cx="1849538" cy="1376400"/>
          </a:xfrm>
          <a:custGeom>
            <a:avLst/>
            <a:gdLst>
              <a:gd name="connsiteX0" fmla="*/ 731044 w 819150"/>
              <a:gd name="connsiteY0" fmla="*/ 312957 h 609600"/>
              <a:gd name="connsiteX1" fmla="*/ 719614 w 819150"/>
              <a:gd name="connsiteY1" fmla="*/ 307242 h 609600"/>
              <a:gd name="connsiteX2" fmla="*/ 711994 w 819150"/>
              <a:gd name="connsiteY2" fmla="*/ 285335 h 609600"/>
              <a:gd name="connsiteX3" fmla="*/ 728186 w 819150"/>
              <a:gd name="connsiteY3" fmla="*/ 257712 h 609600"/>
              <a:gd name="connsiteX4" fmla="*/ 729139 w 819150"/>
              <a:gd name="connsiteY4" fmla="*/ 256760 h 609600"/>
              <a:gd name="connsiteX5" fmla="*/ 750094 w 819150"/>
              <a:gd name="connsiteY5" fmla="*/ 284382 h 609600"/>
              <a:gd name="connsiteX6" fmla="*/ 731044 w 819150"/>
              <a:gd name="connsiteY6" fmla="*/ 312957 h 609600"/>
              <a:gd name="connsiteX7" fmla="*/ 471964 w 819150"/>
              <a:gd name="connsiteY7" fmla="*/ 125315 h 609600"/>
              <a:gd name="connsiteX8" fmla="*/ 454819 w 819150"/>
              <a:gd name="connsiteY8" fmla="*/ 136745 h 609600"/>
              <a:gd name="connsiteX9" fmla="*/ 447199 w 819150"/>
              <a:gd name="connsiteY9" fmla="*/ 134840 h 609600"/>
              <a:gd name="connsiteX10" fmla="*/ 351949 w 819150"/>
              <a:gd name="connsiteY10" fmla="*/ 112932 h 609600"/>
              <a:gd name="connsiteX11" fmla="*/ 297656 w 819150"/>
              <a:gd name="connsiteY11" fmla="*/ 120552 h 609600"/>
              <a:gd name="connsiteX12" fmla="*/ 273844 w 819150"/>
              <a:gd name="connsiteY12" fmla="*/ 107217 h 609600"/>
              <a:gd name="connsiteX13" fmla="*/ 287179 w 819150"/>
              <a:gd name="connsiteY13" fmla="*/ 83405 h 609600"/>
              <a:gd name="connsiteX14" fmla="*/ 350996 w 819150"/>
              <a:gd name="connsiteY14" fmla="*/ 74832 h 609600"/>
              <a:gd name="connsiteX15" fmla="*/ 461486 w 819150"/>
              <a:gd name="connsiteY15" fmla="*/ 99597 h 609600"/>
              <a:gd name="connsiteX16" fmla="*/ 471964 w 819150"/>
              <a:gd name="connsiteY16" fmla="*/ 125315 h 609600"/>
              <a:gd name="connsiteX17" fmla="*/ 800576 w 819150"/>
              <a:gd name="connsiteY17" fmla="*/ 198657 h 609600"/>
              <a:gd name="connsiteX18" fmla="*/ 723424 w 819150"/>
              <a:gd name="connsiteY18" fmla="*/ 214850 h 609600"/>
              <a:gd name="connsiteX19" fmla="*/ 637699 w 819150"/>
              <a:gd name="connsiteY19" fmla="*/ 220565 h 609600"/>
              <a:gd name="connsiteX20" fmla="*/ 350044 w 819150"/>
              <a:gd name="connsiteY20" fmla="*/ 36732 h 609600"/>
              <a:gd name="connsiteX21" fmla="*/ 230981 w 819150"/>
              <a:gd name="connsiteY21" fmla="*/ 63402 h 609600"/>
              <a:gd name="connsiteX22" fmla="*/ 113824 w 819150"/>
              <a:gd name="connsiteY22" fmla="*/ 8157 h 609600"/>
              <a:gd name="connsiteX23" fmla="*/ 100489 w 819150"/>
              <a:gd name="connsiteY23" fmla="*/ 19587 h 609600"/>
              <a:gd name="connsiteX24" fmla="*/ 138589 w 819150"/>
              <a:gd name="connsiteY24" fmla="*/ 127220 h 609600"/>
              <a:gd name="connsiteX25" fmla="*/ 83344 w 819150"/>
              <a:gd name="connsiteY25" fmla="*/ 209135 h 609600"/>
              <a:gd name="connsiteX26" fmla="*/ 70009 w 819150"/>
              <a:gd name="connsiteY26" fmla="*/ 220565 h 609600"/>
              <a:gd name="connsiteX27" fmla="*/ 35719 w 819150"/>
              <a:gd name="connsiteY27" fmla="*/ 229137 h 609600"/>
              <a:gd name="connsiteX28" fmla="*/ 7144 w 819150"/>
              <a:gd name="connsiteY28" fmla="*/ 266285 h 609600"/>
              <a:gd name="connsiteX29" fmla="*/ 7144 w 819150"/>
              <a:gd name="connsiteY29" fmla="*/ 340580 h 609600"/>
              <a:gd name="connsiteX30" fmla="*/ 35719 w 819150"/>
              <a:gd name="connsiteY30" fmla="*/ 377727 h 609600"/>
              <a:gd name="connsiteX31" fmla="*/ 70961 w 819150"/>
              <a:gd name="connsiteY31" fmla="*/ 386300 h 609600"/>
              <a:gd name="connsiteX32" fmla="*/ 84296 w 819150"/>
              <a:gd name="connsiteY32" fmla="*/ 397730 h 609600"/>
              <a:gd name="connsiteX33" fmla="*/ 155734 w 819150"/>
              <a:gd name="connsiteY33" fmla="*/ 495837 h 609600"/>
              <a:gd name="connsiteX34" fmla="*/ 162401 w 819150"/>
              <a:gd name="connsiteY34" fmla="*/ 507267 h 609600"/>
              <a:gd name="connsiteX35" fmla="*/ 176689 w 819150"/>
              <a:gd name="connsiteY35" fmla="*/ 593945 h 609600"/>
              <a:gd name="connsiteX36" fmla="*/ 195739 w 819150"/>
              <a:gd name="connsiteY36" fmla="*/ 610137 h 609600"/>
              <a:gd name="connsiteX37" fmla="*/ 258604 w 819150"/>
              <a:gd name="connsiteY37" fmla="*/ 610137 h 609600"/>
              <a:gd name="connsiteX38" fmla="*/ 277654 w 819150"/>
              <a:gd name="connsiteY38" fmla="*/ 593945 h 609600"/>
              <a:gd name="connsiteX39" fmla="*/ 282416 w 819150"/>
              <a:gd name="connsiteY39" fmla="*/ 563465 h 609600"/>
              <a:gd name="connsiteX40" fmla="*/ 350996 w 819150"/>
              <a:gd name="connsiteY40" fmla="*/ 572037 h 609600"/>
              <a:gd name="connsiteX41" fmla="*/ 428149 w 819150"/>
              <a:gd name="connsiteY41" fmla="*/ 561560 h 609600"/>
              <a:gd name="connsiteX42" fmla="*/ 433864 w 819150"/>
              <a:gd name="connsiteY42" fmla="*/ 593945 h 609600"/>
              <a:gd name="connsiteX43" fmla="*/ 452914 w 819150"/>
              <a:gd name="connsiteY43" fmla="*/ 610137 h 609600"/>
              <a:gd name="connsiteX44" fmla="*/ 515779 w 819150"/>
              <a:gd name="connsiteY44" fmla="*/ 610137 h 609600"/>
              <a:gd name="connsiteX45" fmla="*/ 534829 w 819150"/>
              <a:gd name="connsiteY45" fmla="*/ 593945 h 609600"/>
              <a:gd name="connsiteX46" fmla="*/ 549116 w 819150"/>
              <a:gd name="connsiteY46" fmla="*/ 507267 h 609600"/>
              <a:gd name="connsiteX47" fmla="*/ 555784 w 819150"/>
              <a:gd name="connsiteY47" fmla="*/ 495837 h 609600"/>
              <a:gd name="connsiteX48" fmla="*/ 654844 w 819150"/>
              <a:gd name="connsiteY48" fmla="*/ 303432 h 609600"/>
              <a:gd name="connsiteX49" fmla="*/ 649129 w 819150"/>
              <a:gd name="connsiteY49" fmla="*/ 256760 h 609600"/>
              <a:gd name="connsiteX50" fmla="*/ 684371 w 819150"/>
              <a:gd name="connsiteY50" fmla="*/ 250092 h 609600"/>
              <a:gd name="connsiteX51" fmla="*/ 673894 w 819150"/>
              <a:gd name="connsiteY51" fmla="*/ 284382 h 609600"/>
              <a:gd name="connsiteX52" fmla="*/ 692944 w 819150"/>
              <a:gd name="connsiteY52" fmla="*/ 334865 h 609600"/>
              <a:gd name="connsiteX53" fmla="*/ 731044 w 819150"/>
              <a:gd name="connsiteY53" fmla="*/ 352010 h 609600"/>
              <a:gd name="connsiteX54" fmla="*/ 788194 w 819150"/>
              <a:gd name="connsiteY54" fmla="*/ 285335 h 609600"/>
              <a:gd name="connsiteX55" fmla="*/ 768191 w 819150"/>
              <a:gd name="connsiteY55" fmla="*/ 238662 h 609600"/>
              <a:gd name="connsiteX56" fmla="*/ 794861 w 819150"/>
              <a:gd name="connsiteY56" fmla="*/ 236757 h 609600"/>
              <a:gd name="connsiteX57" fmla="*/ 816769 w 819150"/>
              <a:gd name="connsiteY57" fmla="*/ 220565 h 609600"/>
              <a:gd name="connsiteX58" fmla="*/ 800576 w 819150"/>
              <a:gd name="connsiteY58" fmla="*/ 198657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19150" h="609600">
                <a:moveTo>
                  <a:pt x="731044" y="312957"/>
                </a:moveTo>
                <a:cubicBezTo>
                  <a:pt x="726281" y="312957"/>
                  <a:pt x="722471" y="310100"/>
                  <a:pt x="719614" y="307242"/>
                </a:cubicBezTo>
                <a:cubicBezTo>
                  <a:pt x="714851" y="302480"/>
                  <a:pt x="711994" y="293907"/>
                  <a:pt x="711994" y="285335"/>
                </a:cubicBezTo>
                <a:cubicBezTo>
                  <a:pt x="711994" y="272952"/>
                  <a:pt x="720566" y="263427"/>
                  <a:pt x="728186" y="257712"/>
                </a:cubicBezTo>
                <a:lnTo>
                  <a:pt x="729139" y="256760"/>
                </a:lnTo>
                <a:cubicBezTo>
                  <a:pt x="747236" y="266285"/>
                  <a:pt x="750094" y="275810"/>
                  <a:pt x="750094" y="284382"/>
                </a:cubicBezTo>
                <a:cubicBezTo>
                  <a:pt x="750094" y="299622"/>
                  <a:pt x="741521" y="312957"/>
                  <a:pt x="731044" y="312957"/>
                </a:cubicBezTo>
                <a:close/>
                <a:moveTo>
                  <a:pt x="471964" y="125315"/>
                </a:moveTo>
                <a:cubicBezTo>
                  <a:pt x="469106" y="131982"/>
                  <a:pt x="461486" y="136745"/>
                  <a:pt x="454819" y="136745"/>
                </a:cubicBezTo>
                <a:cubicBezTo>
                  <a:pt x="451961" y="136745"/>
                  <a:pt x="449104" y="135792"/>
                  <a:pt x="447199" y="134840"/>
                </a:cubicBezTo>
                <a:cubicBezTo>
                  <a:pt x="416719" y="120552"/>
                  <a:pt x="383381" y="112932"/>
                  <a:pt x="351949" y="112932"/>
                </a:cubicBezTo>
                <a:cubicBezTo>
                  <a:pt x="333851" y="112932"/>
                  <a:pt x="315754" y="115790"/>
                  <a:pt x="297656" y="120552"/>
                </a:cubicBezTo>
                <a:cubicBezTo>
                  <a:pt x="287179" y="123410"/>
                  <a:pt x="276701" y="117695"/>
                  <a:pt x="273844" y="107217"/>
                </a:cubicBezTo>
                <a:cubicBezTo>
                  <a:pt x="270986" y="96740"/>
                  <a:pt x="276701" y="86262"/>
                  <a:pt x="287179" y="83405"/>
                </a:cubicBezTo>
                <a:cubicBezTo>
                  <a:pt x="308134" y="77690"/>
                  <a:pt x="330041" y="74832"/>
                  <a:pt x="350996" y="74832"/>
                </a:cubicBezTo>
                <a:cubicBezTo>
                  <a:pt x="387191" y="74832"/>
                  <a:pt x="426244" y="83405"/>
                  <a:pt x="461486" y="99597"/>
                </a:cubicBezTo>
                <a:cubicBezTo>
                  <a:pt x="471964" y="104360"/>
                  <a:pt x="476726" y="115790"/>
                  <a:pt x="471964" y="125315"/>
                </a:cubicBezTo>
                <a:close/>
                <a:moveTo>
                  <a:pt x="800576" y="198657"/>
                </a:moveTo>
                <a:cubicBezTo>
                  <a:pt x="776764" y="194847"/>
                  <a:pt x="747236" y="201515"/>
                  <a:pt x="723424" y="214850"/>
                </a:cubicBezTo>
                <a:cubicBezTo>
                  <a:pt x="701516" y="210087"/>
                  <a:pt x="668179" y="210087"/>
                  <a:pt x="637699" y="220565"/>
                </a:cubicBezTo>
                <a:cubicBezTo>
                  <a:pt x="592931" y="113885"/>
                  <a:pt x="468154" y="36732"/>
                  <a:pt x="350044" y="36732"/>
                </a:cubicBezTo>
                <a:cubicBezTo>
                  <a:pt x="309086" y="36732"/>
                  <a:pt x="268129" y="46257"/>
                  <a:pt x="230981" y="63402"/>
                </a:cubicBezTo>
                <a:lnTo>
                  <a:pt x="113824" y="8157"/>
                </a:lnTo>
                <a:cubicBezTo>
                  <a:pt x="106204" y="4347"/>
                  <a:pt x="97631" y="11967"/>
                  <a:pt x="100489" y="19587"/>
                </a:cubicBezTo>
                <a:lnTo>
                  <a:pt x="138589" y="127220"/>
                </a:lnTo>
                <a:cubicBezTo>
                  <a:pt x="115729" y="151032"/>
                  <a:pt x="96679" y="178655"/>
                  <a:pt x="83344" y="209135"/>
                </a:cubicBezTo>
                <a:cubicBezTo>
                  <a:pt x="81439" y="214850"/>
                  <a:pt x="76676" y="218660"/>
                  <a:pt x="70009" y="220565"/>
                </a:cubicBezTo>
                <a:lnTo>
                  <a:pt x="35719" y="229137"/>
                </a:lnTo>
                <a:cubicBezTo>
                  <a:pt x="18574" y="232947"/>
                  <a:pt x="7144" y="248187"/>
                  <a:pt x="7144" y="266285"/>
                </a:cubicBezTo>
                <a:lnTo>
                  <a:pt x="7144" y="340580"/>
                </a:lnTo>
                <a:cubicBezTo>
                  <a:pt x="7144" y="357725"/>
                  <a:pt x="18574" y="372965"/>
                  <a:pt x="35719" y="377727"/>
                </a:cubicBezTo>
                <a:lnTo>
                  <a:pt x="70961" y="386300"/>
                </a:lnTo>
                <a:cubicBezTo>
                  <a:pt x="76676" y="388205"/>
                  <a:pt x="81439" y="392015"/>
                  <a:pt x="84296" y="397730"/>
                </a:cubicBezTo>
                <a:cubicBezTo>
                  <a:pt x="100489" y="434877"/>
                  <a:pt x="125254" y="468215"/>
                  <a:pt x="155734" y="495837"/>
                </a:cubicBezTo>
                <a:cubicBezTo>
                  <a:pt x="158591" y="498695"/>
                  <a:pt x="161449" y="502505"/>
                  <a:pt x="162401" y="507267"/>
                </a:cubicBezTo>
                <a:lnTo>
                  <a:pt x="176689" y="593945"/>
                </a:lnTo>
                <a:cubicBezTo>
                  <a:pt x="178594" y="603470"/>
                  <a:pt x="186214" y="610137"/>
                  <a:pt x="195739" y="610137"/>
                </a:cubicBezTo>
                <a:lnTo>
                  <a:pt x="258604" y="610137"/>
                </a:lnTo>
                <a:cubicBezTo>
                  <a:pt x="268129" y="610137"/>
                  <a:pt x="275749" y="603470"/>
                  <a:pt x="277654" y="593945"/>
                </a:cubicBezTo>
                <a:lnTo>
                  <a:pt x="282416" y="563465"/>
                </a:lnTo>
                <a:cubicBezTo>
                  <a:pt x="304324" y="569180"/>
                  <a:pt x="327184" y="572037"/>
                  <a:pt x="350996" y="572037"/>
                </a:cubicBezTo>
                <a:cubicBezTo>
                  <a:pt x="376714" y="572037"/>
                  <a:pt x="403384" y="568227"/>
                  <a:pt x="428149" y="561560"/>
                </a:cubicBezTo>
                <a:lnTo>
                  <a:pt x="433864" y="593945"/>
                </a:lnTo>
                <a:cubicBezTo>
                  <a:pt x="435769" y="603470"/>
                  <a:pt x="443389" y="610137"/>
                  <a:pt x="452914" y="610137"/>
                </a:cubicBezTo>
                <a:lnTo>
                  <a:pt x="515779" y="610137"/>
                </a:lnTo>
                <a:cubicBezTo>
                  <a:pt x="525304" y="610137"/>
                  <a:pt x="532924" y="603470"/>
                  <a:pt x="534829" y="593945"/>
                </a:cubicBezTo>
                <a:lnTo>
                  <a:pt x="549116" y="507267"/>
                </a:lnTo>
                <a:cubicBezTo>
                  <a:pt x="550069" y="502505"/>
                  <a:pt x="551974" y="498695"/>
                  <a:pt x="555784" y="495837"/>
                </a:cubicBezTo>
                <a:cubicBezTo>
                  <a:pt x="613886" y="445355"/>
                  <a:pt x="654844" y="378680"/>
                  <a:pt x="654844" y="303432"/>
                </a:cubicBezTo>
                <a:cubicBezTo>
                  <a:pt x="654844" y="287240"/>
                  <a:pt x="652939" y="272000"/>
                  <a:pt x="649129" y="256760"/>
                </a:cubicBezTo>
                <a:cubicBezTo>
                  <a:pt x="660559" y="252950"/>
                  <a:pt x="672941" y="250092"/>
                  <a:pt x="684371" y="250092"/>
                </a:cubicBezTo>
                <a:cubicBezTo>
                  <a:pt x="677704" y="260570"/>
                  <a:pt x="673894" y="272000"/>
                  <a:pt x="673894" y="284382"/>
                </a:cubicBezTo>
                <a:cubicBezTo>
                  <a:pt x="672941" y="303432"/>
                  <a:pt x="680561" y="321530"/>
                  <a:pt x="692944" y="334865"/>
                </a:cubicBezTo>
                <a:cubicBezTo>
                  <a:pt x="703421" y="345342"/>
                  <a:pt x="716756" y="352010"/>
                  <a:pt x="731044" y="352010"/>
                </a:cubicBezTo>
                <a:cubicBezTo>
                  <a:pt x="762476" y="352010"/>
                  <a:pt x="788194" y="322482"/>
                  <a:pt x="788194" y="285335"/>
                </a:cubicBezTo>
                <a:cubicBezTo>
                  <a:pt x="788194" y="267237"/>
                  <a:pt x="781526" y="251045"/>
                  <a:pt x="768191" y="238662"/>
                </a:cubicBezTo>
                <a:cubicBezTo>
                  <a:pt x="777716" y="236757"/>
                  <a:pt x="786289" y="235805"/>
                  <a:pt x="794861" y="236757"/>
                </a:cubicBezTo>
                <a:cubicBezTo>
                  <a:pt x="805339" y="238662"/>
                  <a:pt x="814864" y="231042"/>
                  <a:pt x="816769" y="220565"/>
                </a:cubicBezTo>
                <a:cubicBezTo>
                  <a:pt x="817721" y="210087"/>
                  <a:pt x="811054" y="200562"/>
                  <a:pt x="800576" y="198657"/>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B2E523E8-81A7-43DA-9030-157638178764}"/>
              </a:ext>
            </a:extLst>
          </p:cNvPr>
          <p:cNvSpPr/>
          <p:nvPr>
            <p:custDataLst>
              <p:tags r:id="rId3"/>
            </p:custDataLst>
          </p:nvPr>
        </p:nvSpPr>
        <p:spPr>
          <a:xfrm rot="17311002" flipH="1">
            <a:off x="6637505" y="2392970"/>
            <a:ext cx="1225856" cy="1311881"/>
          </a:xfrm>
          <a:custGeom>
            <a:avLst/>
            <a:gdLst>
              <a:gd name="connsiteX0" fmla="*/ 533495 w 542925"/>
              <a:gd name="connsiteY0" fmla="*/ 241869 h 581025"/>
              <a:gd name="connsiteX1" fmla="*/ 486889 w 542925"/>
              <a:gd name="connsiteY1" fmla="*/ 241421 h 581025"/>
              <a:gd name="connsiteX2" fmla="*/ 486442 w 542925"/>
              <a:gd name="connsiteY2" fmla="*/ 241869 h 581025"/>
              <a:gd name="connsiteX3" fmla="*/ 384334 w 542925"/>
              <a:gd name="connsiteY3" fmla="*/ 343882 h 581025"/>
              <a:gd name="connsiteX4" fmla="*/ 373952 w 542925"/>
              <a:gd name="connsiteY4" fmla="*/ 343882 h 581025"/>
              <a:gd name="connsiteX5" fmla="*/ 373952 w 542925"/>
              <a:gd name="connsiteY5" fmla="*/ 333404 h 581025"/>
              <a:gd name="connsiteX6" fmla="*/ 528257 w 542925"/>
              <a:gd name="connsiteY6" fmla="*/ 179099 h 581025"/>
              <a:gd name="connsiteX7" fmla="*/ 528542 w 542925"/>
              <a:gd name="connsiteY7" fmla="*/ 131760 h 581025"/>
              <a:gd name="connsiteX8" fmla="*/ 481203 w 542925"/>
              <a:gd name="connsiteY8" fmla="*/ 131474 h 581025"/>
              <a:gd name="connsiteX9" fmla="*/ 326803 w 542925"/>
              <a:gd name="connsiteY9" fmla="*/ 286351 h 581025"/>
              <a:gd name="connsiteX10" fmla="*/ 316325 w 542925"/>
              <a:gd name="connsiteY10" fmla="*/ 285565 h 581025"/>
              <a:gd name="connsiteX11" fmla="*/ 316325 w 542925"/>
              <a:gd name="connsiteY11" fmla="*/ 275873 h 581025"/>
              <a:gd name="connsiteX12" fmla="*/ 502634 w 542925"/>
              <a:gd name="connsiteY12" fmla="*/ 89564 h 581025"/>
              <a:gd name="connsiteX13" fmla="*/ 502348 w 542925"/>
              <a:gd name="connsiteY13" fmla="*/ 42225 h 581025"/>
              <a:gd name="connsiteX14" fmla="*/ 455009 w 542925"/>
              <a:gd name="connsiteY14" fmla="*/ 42511 h 581025"/>
              <a:gd name="connsiteX15" fmla="*/ 269272 w 542925"/>
              <a:gd name="connsiteY15" fmla="*/ 228725 h 581025"/>
              <a:gd name="connsiteX16" fmla="*/ 258794 w 542925"/>
              <a:gd name="connsiteY16" fmla="*/ 227939 h 581025"/>
              <a:gd name="connsiteX17" fmla="*/ 258794 w 542925"/>
              <a:gd name="connsiteY17" fmla="*/ 218247 h 581025"/>
              <a:gd name="connsiteX18" fmla="*/ 413099 w 542925"/>
              <a:gd name="connsiteY18" fmla="*/ 63942 h 581025"/>
              <a:gd name="connsiteX19" fmla="*/ 413099 w 542925"/>
              <a:gd name="connsiteY19" fmla="*/ 16889 h 581025"/>
              <a:gd name="connsiteX20" fmla="*/ 366046 w 542925"/>
              <a:gd name="connsiteY20" fmla="*/ 16889 h 581025"/>
              <a:gd name="connsiteX21" fmla="*/ 211741 w 542925"/>
              <a:gd name="connsiteY21" fmla="*/ 171194 h 581025"/>
              <a:gd name="connsiteX22" fmla="*/ 151543 w 542925"/>
              <a:gd name="connsiteY22" fmla="*/ 231392 h 581025"/>
              <a:gd name="connsiteX23" fmla="*/ 226886 w 542925"/>
              <a:gd name="connsiteY23" fmla="*/ 113091 h 581025"/>
              <a:gd name="connsiteX24" fmla="*/ 214364 w 542925"/>
              <a:gd name="connsiteY24" fmla="*/ 62070 h 581025"/>
              <a:gd name="connsiteX25" fmla="*/ 164116 w 542925"/>
              <a:gd name="connsiteY25" fmla="*/ 73372 h 581025"/>
              <a:gd name="connsiteX26" fmla="*/ 54197 w 542925"/>
              <a:gd name="connsiteY26" fmla="*/ 245965 h 581025"/>
              <a:gd name="connsiteX27" fmla="*/ 49530 w 542925"/>
              <a:gd name="connsiteY27" fmla="*/ 270635 h 581025"/>
              <a:gd name="connsiteX28" fmla="*/ 62294 w 542925"/>
              <a:gd name="connsiteY28" fmla="*/ 372647 h 581025"/>
              <a:gd name="connsiteX29" fmla="*/ 7144 w 542925"/>
              <a:gd name="connsiteY29" fmla="*/ 427797 h 581025"/>
              <a:gd name="connsiteX30" fmla="*/ 159163 w 542925"/>
              <a:gd name="connsiteY30" fmla="*/ 579530 h 581025"/>
              <a:gd name="connsiteX31" fmla="*/ 201263 w 542925"/>
              <a:gd name="connsiteY31" fmla="*/ 537430 h 581025"/>
              <a:gd name="connsiteX32" fmla="*/ 352997 w 542925"/>
              <a:gd name="connsiteY32" fmla="*/ 469421 h 581025"/>
              <a:gd name="connsiteX33" fmla="*/ 533495 w 542925"/>
              <a:gd name="connsiteY33" fmla="*/ 288446 h 581025"/>
              <a:gd name="connsiteX34" fmla="*/ 533495 w 542925"/>
              <a:gd name="connsiteY34" fmla="*/ 241869 h 581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42925" h="581025">
                <a:moveTo>
                  <a:pt x="533495" y="241869"/>
                </a:moveTo>
                <a:cubicBezTo>
                  <a:pt x="520749" y="228876"/>
                  <a:pt x="499883" y="228675"/>
                  <a:pt x="486889" y="241421"/>
                </a:cubicBezTo>
                <a:cubicBezTo>
                  <a:pt x="486739" y="241569"/>
                  <a:pt x="486589" y="241719"/>
                  <a:pt x="486442" y="241869"/>
                </a:cubicBezTo>
                <a:lnTo>
                  <a:pt x="384334" y="343882"/>
                </a:lnTo>
                <a:cubicBezTo>
                  <a:pt x="381358" y="346473"/>
                  <a:pt x="376927" y="346473"/>
                  <a:pt x="373952" y="343882"/>
                </a:cubicBezTo>
                <a:cubicBezTo>
                  <a:pt x="371305" y="340891"/>
                  <a:pt x="371305" y="336395"/>
                  <a:pt x="373952" y="333404"/>
                </a:cubicBezTo>
                <a:lnTo>
                  <a:pt x="528257" y="179099"/>
                </a:lnTo>
                <a:cubicBezTo>
                  <a:pt x="541408" y="166106"/>
                  <a:pt x="541535" y="144911"/>
                  <a:pt x="528542" y="131760"/>
                </a:cubicBezTo>
                <a:cubicBezTo>
                  <a:pt x="515549" y="118609"/>
                  <a:pt x="494354" y="118481"/>
                  <a:pt x="481203" y="131474"/>
                </a:cubicBezTo>
                <a:lnTo>
                  <a:pt x="326803" y="286351"/>
                </a:lnTo>
                <a:cubicBezTo>
                  <a:pt x="323693" y="289027"/>
                  <a:pt x="319002" y="288676"/>
                  <a:pt x="316325" y="285565"/>
                </a:cubicBezTo>
                <a:cubicBezTo>
                  <a:pt x="313928" y="282779"/>
                  <a:pt x="313928" y="278659"/>
                  <a:pt x="316325" y="275873"/>
                </a:cubicBezTo>
                <a:lnTo>
                  <a:pt x="502634" y="89564"/>
                </a:lnTo>
                <a:cubicBezTo>
                  <a:pt x="515627" y="76413"/>
                  <a:pt x="515500" y="55218"/>
                  <a:pt x="502348" y="42225"/>
                </a:cubicBezTo>
                <a:cubicBezTo>
                  <a:pt x="489197" y="29232"/>
                  <a:pt x="468002" y="29360"/>
                  <a:pt x="455009" y="42511"/>
                </a:cubicBezTo>
                <a:lnTo>
                  <a:pt x="269272" y="228725"/>
                </a:lnTo>
                <a:cubicBezTo>
                  <a:pt x="266162" y="231401"/>
                  <a:pt x="261471" y="231050"/>
                  <a:pt x="258794" y="227939"/>
                </a:cubicBezTo>
                <a:cubicBezTo>
                  <a:pt x="256397" y="225154"/>
                  <a:pt x="256397" y="221033"/>
                  <a:pt x="258794" y="218247"/>
                </a:cubicBezTo>
                <a:lnTo>
                  <a:pt x="413099" y="63942"/>
                </a:lnTo>
                <a:cubicBezTo>
                  <a:pt x="426092" y="50949"/>
                  <a:pt x="426092" y="29882"/>
                  <a:pt x="413099" y="16889"/>
                </a:cubicBezTo>
                <a:cubicBezTo>
                  <a:pt x="400106" y="3895"/>
                  <a:pt x="379039" y="3895"/>
                  <a:pt x="366046" y="16889"/>
                </a:cubicBezTo>
                <a:lnTo>
                  <a:pt x="211741" y="171194"/>
                </a:lnTo>
                <a:lnTo>
                  <a:pt x="151543" y="231392"/>
                </a:lnTo>
                <a:lnTo>
                  <a:pt x="226886" y="113091"/>
                </a:lnTo>
                <a:cubicBezTo>
                  <a:pt x="237516" y="95544"/>
                  <a:pt x="231910" y="72702"/>
                  <a:pt x="214364" y="62070"/>
                </a:cubicBezTo>
                <a:cubicBezTo>
                  <a:pt x="197298" y="51731"/>
                  <a:pt x="175111" y="56720"/>
                  <a:pt x="164116" y="73372"/>
                </a:cubicBezTo>
                <a:lnTo>
                  <a:pt x="54197" y="245965"/>
                </a:lnTo>
                <a:cubicBezTo>
                  <a:pt x="50185" y="253528"/>
                  <a:pt x="48558" y="262129"/>
                  <a:pt x="49530" y="270635"/>
                </a:cubicBezTo>
                <a:lnTo>
                  <a:pt x="62294" y="372647"/>
                </a:lnTo>
                <a:lnTo>
                  <a:pt x="7144" y="427797"/>
                </a:lnTo>
                <a:lnTo>
                  <a:pt x="159163" y="579530"/>
                </a:lnTo>
                <a:lnTo>
                  <a:pt x="201263" y="537430"/>
                </a:lnTo>
                <a:cubicBezTo>
                  <a:pt x="238411" y="500282"/>
                  <a:pt x="282893" y="539525"/>
                  <a:pt x="352997" y="469421"/>
                </a:cubicBezTo>
                <a:lnTo>
                  <a:pt x="533495" y="288446"/>
                </a:lnTo>
                <a:cubicBezTo>
                  <a:pt x="546242" y="275537"/>
                  <a:pt x="546242" y="254778"/>
                  <a:pt x="533495" y="241869"/>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17" name="TextBox 16">
            <a:extLst>
              <a:ext uri="{FF2B5EF4-FFF2-40B4-BE49-F238E27FC236}">
                <a16:creationId xmlns:a16="http://schemas.microsoft.com/office/drawing/2014/main" id="{D5887FA5-3D61-41B9-A4BD-0BF5A235E0B3}"/>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401(k) Plan</a:t>
            </a:r>
          </a:p>
        </p:txBody>
      </p:sp>
      <p:sp>
        <p:nvSpPr>
          <p:cNvPr id="18" name="TextBox 17">
            <a:extLst>
              <a:ext uri="{FF2B5EF4-FFF2-40B4-BE49-F238E27FC236}">
                <a16:creationId xmlns:a16="http://schemas.microsoft.com/office/drawing/2014/main" id="{4EBC1C88-F7A8-42D6-829C-698503B6092E}"/>
              </a:ext>
            </a:extLst>
          </p:cNvPr>
          <p:cNvSpPr txBox="1"/>
          <p:nvPr>
            <p:custDataLst>
              <p:tags r:id="rId5"/>
            </p:custDataLst>
          </p:nvPr>
        </p:nvSpPr>
        <p:spPr>
          <a:xfrm>
            <a:off x="3799840"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Workers Comp</a:t>
            </a:r>
          </a:p>
        </p:txBody>
      </p:sp>
      <p:sp>
        <p:nvSpPr>
          <p:cNvPr id="19" name="TextBox 18">
            <a:extLst>
              <a:ext uri="{FF2B5EF4-FFF2-40B4-BE49-F238E27FC236}">
                <a16:creationId xmlns:a16="http://schemas.microsoft.com/office/drawing/2014/main" id="{2B01B6DD-0AA6-4586-A9DD-6B49AC115273}"/>
              </a:ext>
            </a:extLst>
          </p:cNvPr>
          <p:cNvSpPr txBox="1"/>
          <p:nvPr>
            <p:custDataLst>
              <p:tags r:id="rId6"/>
            </p:custDataLst>
          </p:nvPr>
        </p:nvSpPr>
        <p:spPr>
          <a:xfrm>
            <a:off x="6070600"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Employee Assistance</a:t>
            </a:r>
          </a:p>
        </p:txBody>
      </p:sp>
      <p:sp>
        <p:nvSpPr>
          <p:cNvPr id="21" name="Freeform 29">
            <a:extLst>
              <a:ext uri="{FF2B5EF4-FFF2-40B4-BE49-F238E27FC236}">
                <a16:creationId xmlns:a16="http://schemas.microsoft.com/office/drawing/2014/main" id="{09D1E487-C084-4638-BD39-61454D20F2F8}"/>
              </a:ext>
            </a:extLst>
          </p:cNvPr>
          <p:cNvSpPr>
            <a:spLocks/>
          </p:cNvSpPr>
          <p:nvPr>
            <p:custDataLst>
              <p:tags r:id="rId7"/>
            </p:custDataLst>
          </p:nvPr>
        </p:nvSpPr>
        <p:spPr bwMode="auto">
          <a:xfrm>
            <a:off x="5213718" y="3022989"/>
            <a:ext cx="749300" cy="890587"/>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D93240"/>
          </a:solidFill>
          <a:ln>
            <a:solidFill>
              <a:schemeClr val="bg1"/>
            </a:solid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spTree>
    <p:extLst>
      <p:ext uri="{BB962C8B-B14F-4D97-AF65-F5344CB8AC3E}">
        <p14:creationId xmlns:p14="http://schemas.microsoft.com/office/powerpoint/2010/main" val="2199640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13">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2"/>
            </p:custDataLst>
          </p:nvPr>
        </p:nvSpPr>
        <p:spPr>
          <a:xfrm>
            <a:off x="495738" y="304800"/>
            <a:ext cx="9168522" cy="952500"/>
          </a:xfrm>
        </p:spPr>
        <p:txBody>
          <a:bodyPr/>
          <a:lstStyle/>
          <a:p>
            <a:r>
              <a:rPr lang="en-US" dirty="0"/>
              <a:t>OUR MISSION</a:t>
            </a:r>
          </a:p>
        </p:txBody>
      </p:sp>
      <p:grpSp>
        <p:nvGrpSpPr>
          <p:cNvPr id="24" name="Graphic 22" descr="Rocket">
            <a:extLst>
              <a:ext uri="{FF2B5EF4-FFF2-40B4-BE49-F238E27FC236}">
                <a16:creationId xmlns:a16="http://schemas.microsoft.com/office/drawing/2014/main" id="{0CC3958E-F178-4934-B9C5-1999A6132A66}"/>
              </a:ext>
            </a:extLst>
          </p:cNvPr>
          <p:cNvGrpSpPr/>
          <p:nvPr/>
        </p:nvGrpSpPr>
        <p:grpSpPr>
          <a:xfrm rot="2664900" flipH="1">
            <a:off x="5880872" y="1987576"/>
            <a:ext cx="3124200" cy="3124200"/>
            <a:chOff x="3355975" y="2400300"/>
            <a:chExt cx="914400" cy="914400"/>
          </a:xfrm>
          <a:solidFill>
            <a:srgbClr val="A3AB16"/>
          </a:solidFill>
        </p:grpSpPr>
        <p:sp>
          <p:nvSpPr>
            <p:cNvPr id="25" name="Freeform: Shape 24">
              <a:extLst>
                <a:ext uri="{FF2B5EF4-FFF2-40B4-BE49-F238E27FC236}">
                  <a16:creationId xmlns:a16="http://schemas.microsoft.com/office/drawing/2014/main" id="{B69EC026-7ECE-4260-8A32-AEE2FEDF63BB}"/>
                </a:ext>
              </a:extLst>
            </p:cNvPr>
            <p:cNvSpPr/>
            <p:nvPr>
              <p:custDataLst>
                <p:tags r:id="rId6"/>
              </p:custDataLst>
            </p:nvPr>
          </p:nvSpPr>
          <p:spPr>
            <a:xfrm>
              <a:off x="4014629" y="2468124"/>
              <a:ext cx="180975" cy="180975"/>
            </a:xfrm>
            <a:custGeom>
              <a:avLst/>
              <a:gdLst>
                <a:gd name="connsiteX0" fmla="*/ 177641 w 180975"/>
                <a:gd name="connsiteY0" fmla="*/ 12186 h 180975"/>
                <a:gd name="connsiteX1" fmla="*/ 7144 w 180975"/>
                <a:gd name="connsiteY1" fmla="*/ 33141 h 180975"/>
                <a:gd name="connsiteX2" fmla="*/ 85249 w 180975"/>
                <a:gd name="connsiteY2" fmla="*/ 95054 h 180975"/>
                <a:gd name="connsiteX3" fmla="*/ 148114 w 180975"/>
                <a:gd name="connsiteY3" fmla="*/ 175064 h 180975"/>
                <a:gd name="connsiteX4" fmla="*/ 177641 w 180975"/>
                <a:gd name="connsiteY4" fmla="*/ 12186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177641" y="12186"/>
                  </a:moveTo>
                  <a:cubicBezTo>
                    <a:pt x="164306" y="-1149"/>
                    <a:pt x="78581" y="14091"/>
                    <a:pt x="7144" y="33141"/>
                  </a:cubicBezTo>
                  <a:cubicBezTo>
                    <a:pt x="32861" y="48381"/>
                    <a:pt x="59531" y="69336"/>
                    <a:pt x="85249" y="95054"/>
                  </a:cubicBezTo>
                  <a:cubicBezTo>
                    <a:pt x="111919" y="121724"/>
                    <a:pt x="132874" y="148394"/>
                    <a:pt x="148114" y="175064"/>
                  </a:cubicBezTo>
                  <a:cubicBezTo>
                    <a:pt x="167164" y="101721"/>
                    <a:pt x="191929" y="25521"/>
                    <a:pt x="177641" y="121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6" name="Freeform: Shape 25">
              <a:extLst>
                <a:ext uri="{FF2B5EF4-FFF2-40B4-BE49-F238E27FC236}">
                  <a16:creationId xmlns:a16="http://schemas.microsoft.com/office/drawing/2014/main" id="{688D12A7-BB51-4005-AB9E-5020928D4ABF}"/>
                </a:ext>
              </a:extLst>
            </p:cNvPr>
            <p:cNvSpPr/>
            <p:nvPr>
              <p:custDataLst>
                <p:tags r:id="rId7"/>
              </p:custDataLst>
            </p:nvPr>
          </p:nvSpPr>
          <p:spPr>
            <a:xfrm>
              <a:off x="3422238" y="2729984"/>
              <a:ext cx="238125" cy="228600"/>
            </a:xfrm>
            <a:custGeom>
              <a:avLst/>
              <a:gdLst>
                <a:gd name="connsiteX0" fmla="*/ 239489 w 238125"/>
                <a:gd name="connsiteY0" fmla="*/ 21789 h 228600"/>
                <a:gd name="connsiteX1" fmla="*/ 207104 w 238125"/>
                <a:gd name="connsiteY1" fmla="*/ 9406 h 228600"/>
                <a:gd name="connsiteX2" fmla="*/ 169004 w 238125"/>
                <a:gd name="connsiteY2" fmla="*/ 17026 h 228600"/>
                <a:gd name="connsiteX3" fmla="*/ 17557 w 238125"/>
                <a:gd name="connsiteY3" fmla="*/ 168474 h 228600"/>
                <a:gd name="connsiteX4" fmla="*/ 49942 w 238125"/>
                <a:gd name="connsiteY4" fmla="*/ 228481 h 228600"/>
                <a:gd name="connsiteX5" fmla="*/ 176624 w 238125"/>
                <a:gd name="connsiteY5" fmla="*/ 199906 h 228600"/>
                <a:gd name="connsiteX6" fmla="*/ 239489 w 238125"/>
                <a:gd name="connsiteY6" fmla="*/ 21789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8125" h="228600">
                  <a:moveTo>
                    <a:pt x="239489" y="21789"/>
                  </a:moveTo>
                  <a:lnTo>
                    <a:pt x="207104" y="9406"/>
                  </a:lnTo>
                  <a:cubicBezTo>
                    <a:pt x="193769" y="4644"/>
                    <a:pt x="179482" y="7501"/>
                    <a:pt x="169004" y="17026"/>
                  </a:cubicBezTo>
                  <a:lnTo>
                    <a:pt x="17557" y="168474"/>
                  </a:lnTo>
                  <a:cubicBezTo>
                    <a:pt x="-7208" y="193239"/>
                    <a:pt x="15652" y="236101"/>
                    <a:pt x="49942" y="228481"/>
                  </a:cubicBezTo>
                  <a:lnTo>
                    <a:pt x="176624" y="199906"/>
                  </a:lnTo>
                  <a:cubicBezTo>
                    <a:pt x="187102" y="152281"/>
                    <a:pt x="204247" y="88464"/>
                    <a:pt x="239489" y="2178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8" name="Freeform: Shape 27">
              <a:extLst>
                <a:ext uri="{FF2B5EF4-FFF2-40B4-BE49-F238E27FC236}">
                  <a16:creationId xmlns:a16="http://schemas.microsoft.com/office/drawing/2014/main" id="{ADB4BD2A-1BC2-4D3A-BBA1-F1AB55758DAD}"/>
                </a:ext>
              </a:extLst>
            </p:cNvPr>
            <p:cNvSpPr/>
            <p:nvPr>
              <p:custDataLst>
                <p:tags r:id="rId8"/>
              </p:custDataLst>
            </p:nvPr>
          </p:nvSpPr>
          <p:spPr>
            <a:xfrm>
              <a:off x="3702250" y="2993231"/>
              <a:ext cx="228600" cy="247650"/>
            </a:xfrm>
            <a:custGeom>
              <a:avLst/>
              <a:gdLst>
                <a:gd name="connsiteX0" fmla="*/ 211890 w 228600"/>
                <a:gd name="connsiteY0" fmla="*/ 7144 h 247650"/>
                <a:gd name="connsiteX1" fmla="*/ 37583 w 228600"/>
                <a:gd name="connsiteY1" fmla="*/ 68104 h 247650"/>
                <a:gd name="connsiteX2" fmla="*/ 8055 w 228600"/>
                <a:gd name="connsiteY2" fmla="*/ 203359 h 247650"/>
                <a:gd name="connsiteX3" fmla="*/ 68063 w 228600"/>
                <a:gd name="connsiteY3" fmla="*/ 235744 h 247650"/>
                <a:gd name="connsiteX4" fmla="*/ 219510 w 228600"/>
                <a:gd name="connsiteY4" fmla="*/ 84296 h 247650"/>
                <a:gd name="connsiteX5" fmla="*/ 227130 w 228600"/>
                <a:gd name="connsiteY5" fmla="*/ 46196 h 247650"/>
                <a:gd name="connsiteX6" fmla="*/ 211890 w 228600"/>
                <a:gd name="connsiteY6" fmla="*/ 7144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600" h="247650">
                  <a:moveTo>
                    <a:pt x="211890" y="7144"/>
                  </a:moveTo>
                  <a:cubicBezTo>
                    <a:pt x="148073" y="40481"/>
                    <a:pt x="87113" y="58579"/>
                    <a:pt x="37583" y="68104"/>
                  </a:cubicBezTo>
                  <a:lnTo>
                    <a:pt x="8055" y="203359"/>
                  </a:lnTo>
                  <a:cubicBezTo>
                    <a:pt x="435" y="237649"/>
                    <a:pt x="42345" y="261461"/>
                    <a:pt x="68063" y="235744"/>
                  </a:cubicBezTo>
                  <a:lnTo>
                    <a:pt x="219510" y="84296"/>
                  </a:lnTo>
                  <a:cubicBezTo>
                    <a:pt x="229035" y="74771"/>
                    <a:pt x="232845" y="59531"/>
                    <a:pt x="227130" y="46196"/>
                  </a:cubicBezTo>
                  <a:lnTo>
                    <a:pt x="211890" y="714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29" name="Freeform: Shape 28">
              <a:extLst>
                <a:ext uri="{FF2B5EF4-FFF2-40B4-BE49-F238E27FC236}">
                  <a16:creationId xmlns:a16="http://schemas.microsoft.com/office/drawing/2014/main" id="{9B9E40B6-2560-4C67-85A4-697A9674826D}"/>
                </a:ext>
              </a:extLst>
            </p:cNvPr>
            <p:cNvSpPr/>
            <p:nvPr>
              <p:custDataLst>
                <p:tags r:id="rId9"/>
              </p:custDataLst>
            </p:nvPr>
          </p:nvSpPr>
          <p:spPr>
            <a:xfrm>
              <a:off x="3625056" y="2511266"/>
              <a:ext cx="523875" cy="523875"/>
            </a:xfrm>
            <a:custGeom>
              <a:avLst/>
              <a:gdLst>
                <a:gd name="connsiteX0" fmla="*/ 345281 w 523875"/>
                <a:gd name="connsiteY0" fmla="*/ 7144 h 523875"/>
                <a:gd name="connsiteX1" fmla="*/ 163354 w 523875"/>
                <a:gd name="connsiteY1" fmla="*/ 130969 h 523875"/>
                <a:gd name="connsiteX2" fmla="*/ 7144 w 523875"/>
                <a:gd name="connsiteY2" fmla="*/ 459581 h 523875"/>
                <a:gd name="connsiteX3" fmla="*/ 66199 w 523875"/>
                <a:gd name="connsiteY3" fmla="*/ 518636 h 523875"/>
                <a:gd name="connsiteX4" fmla="*/ 395764 w 523875"/>
                <a:gd name="connsiteY4" fmla="*/ 363379 h 523875"/>
                <a:gd name="connsiteX5" fmla="*/ 519589 w 523875"/>
                <a:gd name="connsiteY5" fmla="*/ 182404 h 523875"/>
                <a:gd name="connsiteX6" fmla="*/ 447199 w 523875"/>
                <a:gd name="connsiteY6" fmla="*/ 77629 h 523875"/>
                <a:gd name="connsiteX7" fmla="*/ 345281 w 523875"/>
                <a:gd name="connsiteY7" fmla="*/ 7144 h 523875"/>
                <a:gd name="connsiteX8" fmla="*/ 393859 w 523875"/>
                <a:gd name="connsiteY8" fmla="*/ 212884 h 523875"/>
                <a:gd name="connsiteX9" fmla="*/ 312896 w 523875"/>
                <a:gd name="connsiteY9" fmla="*/ 212884 h 523875"/>
                <a:gd name="connsiteX10" fmla="*/ 312896 w 523875"/>
                <a:gd name="connsiteY10" fmla="*/ 131921 h 523875"/>
                <a:gd name="connsiteX11" fmla="*/ 393859 w 523875"/>
                <a:gd name="connsiteY11" fmla="*/ 131921 h 523875"/>
                <a:gd name="connsiteX12" fmla="*/ 393859 w 523875"/>
                <a:gd name="connsiteY12" fmla="*/ 212884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3875" h="523875">
                  <a:moveTo>
                    <a:pt x="345281" y="7144"/>
                  </a:moveTo>
                  <a:cubicBezTo>
                    <a:pt x="289084" y="30004"/>
                    <a:pt x="225266" y="69056"/>
                    <a:pt x="163354" y="130969"/>
                  </a:cubicBezTo>
                  <a:cubicBezTo>
                    <a:pt x="50006" y="244316"/>
                    <a:pt x="16669" y="381476"/>
                    <a:pt x="7144" y="459581"/>
                  </a:cubicBezTo>
                  <a:lnTo>
                    <a:pt x="66199" y="518636"/>
                  </a:lnTo>
                  <a:cubicBezTo>
                    <a:pt x="144304" y="509111"/>
                    <a:pt x="282416" y="476726"/>
                    <a:pt x="395764" y="363379"/>
                  </a:cubicBezTo>
                  <a:cubicBezTo>
                    <a:pt x="457676" y="301466"/>
                    <a:pt x="496729" y="238601"/>
                    <a:pt x="519589" y="182404"/>
                  </a:cubicBezTo>
                  <a:cubicBezTo>
                    <a:pt x="507206" y="150971"/>
                    <a:pt x="482441" y="113824"/>
                    <a:pt x="447199" y="77629"/>
                  </a:cubicBezTo>
                  <a:cubicBezTo>
                    <a:pt x="412909" y="44291"/>
                    <a:pt x="376714" y="19526"/>
                    <a:pt x="345281" y="7144"/>
                  </a:cubicBezTo>
                  <a:close/>
                  <a:moveTo>
                    <a:pt x="393859" y="212884"/>
                  </a:moveTo>
                  <a:cubicBezTo>
                    <a:pt x="371951" y="234791"/>
                    <a:pt x="335756" y="234791"/>
                    <a:pt x="312896" y="212884"/>
                  </a:cubicBezTo>
                  <a:cubicBezTo>
                    <a:pt x="290989" y="190976"/>
                    <a:pt x="290989" y="154781"/>
                    <a:pt x="312896" y="131921"/>
                  </a:cubicBezTo>
                  <a:cubicBezTo>
                    <a:pt x="334804" y="110014"/>
                    <a:pt x="370999" y="110014"/>
                    <a:pt x="393859" y="131921"/>
                  </a:cubicBezTo>
                  <a:cubicBezTo>
                    <a:pt x="415766" y="154781"/>
                    <a:pt x="415766" y="190976"/>
                    <a:pt x="393859" y="2128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0" name="Freeform: Shape 29">
              <a:extLst>
                <a:ext uri="{FF2B5EF4-FFF2-40B4-BE49-F238E27FC236}">
                  <a16:creationId xmlns:a16="http://schemas.microsoft.com/office/drawing/2014/main" id="{BE2046BD-62CC-42C2-BBEA-F74740506118}"/>
                </a:ext>
              </a:extLst>
            </p:cNvPr>
            <p:cNvSpPr/>
            <p:nvPr>
              <p:custDataLst>
                <p:tags r:id="rId10"/>
              </p:custDataLst>
            </p:nvPr>
          </p:nvSpPr>
          <p:spPr>
            <a:xfrm>
              <a:off x="3512869" y="2999283"/>
              <a:ext cx="142875" cy="142875"/>
            </a:xfrm>
            <a:custGeom>
              <a:avLst/>
              <a:gdLst>
                <a:gd name="connsiteX0" fmla="*/ 118379 w 142875"/>
                <a:gd name="connsiteY0" fmla="*/ 31572 h 142875"/>
                <a:gd name="connsiteX1" fmla="*/ 73611 w 142875"/>
                <a:gd name="connsiteY1" fmla="*/ 22047 h 142875"/>
                <a:gd name="connsiteX2" fmla="*/ 9794 w 142875"/>
                <a:gd name="connsiteY2" fmla="*/ 140157 h 142875"/>
                <a:gd name="connsiteX3" fmla="*/ 127904 w 142875"/>
                <a:gd name="connsiteY3" fmla="*/ 76339 h 142875"/>
                <a:gd name="connsiteX4" fmla="*/ 118379 w 142875"/>
                <a:gd name="connsiteY4" fmla="*/ 31572 h 142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75" h="142875">
                  <a:moveTo>
                    <a:pt x="118379" y="31572"/>
                  </a:moveTo>
                  <a:cubicBezTo>
                    <a:pt x="103139" y="16332"/>
                    <a:pt x="105044" y="-9386"/>
                    <a:pt x="73611" y="22047"/>
                  </a:cubicBezTo>
                  <a:cubicBezTo>
                    <a:pt x="42179" y="53479"/>
                    <a:pt x="-4494" y="124917"/>
                    <a:pt x="9794" y="140157"/>
                  </a:cubicBezTo>
                  <a:cubicBezTo>
                    <a:pt x="25034" y="155397"/>
                    <a:pt x="96471" y="107772"/>
                    <a:pt x="127904" y="76339"/>
                  </a:cubicBezTo>
                  <a:cubicBezTo>
                    <a:pt x="159336" y="43954"/>
                    <a:pt x="133619" y="45859"/>
                    <a:pt x="118379" y="3157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1" name="TextBox 30">
            <a:extLst>
              <a:ext uri="{FF2B5EF4-FFF2-40B4-BE49-F238E27FC236}">
                <a16:creationId xmlns:a16="http://schemas.microsoft.com/office/drawing/2014/main" id="{B361A320-1E49-4326-9AC5-35D1EC92644B}"/>
              </a:ext>
            </a:extLst>
          </p:cNvPr>
          <p:cNvSpPr txBox="1"/>
          <p:nvPr>
            <p:custDataLst>
              <p:tags r:id="rId3"/>
            </p:custDataLst>
          </p:nvPr>
        </p:nvSpPr>
        <p:spPr>
          <a:xfrm>
            <a:off x="531955" y="954568"/>
            <a:ext cx="4145870" cy="1107996"/>
          </a:xfrm>
          <a:prstGeom prst="rect">
            <a:avLst/>
          </a:prstGeom>
          <a:noFill/>
        </p:spPr>
        <p:txBody>
          <a:bodyPr wrap="square" rtlCol="0">
            <a:spAutoFit/>
          </a:bodyPr>
          <a:lstStyle/>
          <a:p>
            <a:pPr algn="ctr"/>
            <a:r>
              <a:rPr lang="en-US" sz="6600" dirty="0">
                <a:solidFill>
                  <a:srgbClr val="717175"/>
                </a:solidFill>
                <a:latin typeface="Arial" panose="020B0604020202020204" pitchFamily="34" charset="0"/>
              </a:rPr>
              <a:t>FINEST</a:t>
            </a:r>
          </a:p>
        </p:txBody>
      </p:sp>
      <p:sp>
        <p:nvSpPr>
          <p:cNvPr id="32" name="TextBox 31">
            <a:extLst>
              <a:ext uri="{FF2B5EF4-FFF2-40B4-BE49-F238E27FC236}">
                <a16:creationId xmlns:a16="http://schemas.microsoft.com/office/drawing/2014/main" id="{BBB0671A-ACB2-4334-98EF-F4A1E019055D}"/>
              </a:ext>
            </a:extLst>
          </p:cNvPr>
          <p:cNvSpPr txBox="1"/>
          <p:nvPr>
            <p:custDataLst>
              <p:tags r:id="rId4"/>
            </p:custDataLst>
          </p:nvPr>
        </p:nvSpPr>
        <p:spPr>
          <a:xfrm>
            <a:off x="1158637" y="1904778"/>
            <a:ext cx="4814402" cy="846386"/>
          </a:xfrm>
          <a:prstGeom prst="rect">
            <a:avLst/>
          </a:prstGeom>
          <a:noFill/>
        </p:spPr>
        <p:txBody>
          <a:bodyPr wrap="square" rtlCol="0">
            <a:spAutoFit/>
          </a:bodyPr>
          <a:lstStyle/>
          <a:p>
            <a:pPr algn="ctr"/>
            <a:r>
              <a:rPr lang="en-US" sz="4900" dirty="0">
                <a:solidFill>
                  <a:srgbClr val="717175"/>
                </a:solidFill>
                <a:latin typeface="Arial" panose="020B0604020202020204" pitchFamily="34" charset="0"/>
              </a:rPr>
              <a:t>MANAGEMENT</a:t>
            </a:r>
          </a:p>
        </p:txBody>
      </p:sp>
      <p:sp>
        <p:nvSpPr>
          <p:cNvPr id="33" name="TextBox 32">
            <a:extLst>
              <a:ext uri="{FF2B5EF4-FFF2-40B4-BE49-F238E27FC236}">
                <a16:creationId xmlns:a16="http://schemas.microsoft.com/office/drawing/2014/main" id="{2604611F-E380-4F03-BFCB-031565E67E3F}"/>
              </a:ext>
            </a:extLst>
          </p:cNvPr>
          <p:cNvSpPr txBox="1"/>
          <p:nvPr>
            <p:custDataLst>
              <p:tags r:id="rId5"/>
            </p:custDataLst>
          </p:nvPr>
        </p:nvSpPr>
        <p:spPr>
          <a:xfrm>
            <a:off x="1410560" y="2589611"/>
            <a:ext cx="5558528" cy="1200329"/>
          </a:xfrm>
          <a:prstGeom prst="rect">
            <a:avLst/>
          </a:prstGeom>
          <a:noFill/>
        </p:spPr>
        <p:txBody>
          <a:bodyPr wrap="square" rtlCol="0">
            <a:spAutoFit/>
          </a:bodyPr>
          <a:lstStyle/>
          <a:p>
            <a:pPr algn="ctr"/>
            <a:r>
              <a:rPr lang="en-US" sz="7200" dirty="0">
                <a:solidFill>
                  <a:srgbClr val="717175"/>
                </a:solidFill>
                <a:latin typeface="Arial" panose="020B0604020202020204" pitchFamily="34" charset="0"/>
              </a:rPr>
              <a:t>SOFTWARE</a:t>
            </a:r>
          </a:p>
        </p:txBody>
      </p:sp>
      <p:pic>
        <p:nvPicPr>
          <p:cNvPr id="37" name="Picture 36">
            <a:extLst>
              <a:ext uri="{FF2B5EF4-FFF2-40B4-BE49-F238E27FC236}">
                <a16:creationId xmlns:a16="http://schemas.microsoft.com/office/drawing/2014/main" id="{F186CED9-352C-4D51-BB2A-E233BA6ADAE2}"/>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03083" y="4000339"/>
            <a:ext cx="2335727" cy="1214578"/>
          </a:xfrm>
          <a:prstGeom prst="rect">
            <a:avLst/>
          </a:prstGeom>
        </p:spPr>
      </p:pic>
    </p:spTree>
    <p:custDataLst>
      <p:tags r:id="rId1"/>
    </p:custDataLst>
    <p:extLst>
      <p:ext uri="{BB962C8B-B14F-4D97-AF65-F5344CB8AC3E}">
        <p14:creationId xmlns:p14="http://schemas.microsoft.com/office/powerpoint/2010/main" val="35191980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584200" y="304800"/>
            <a:ext cx="8970093"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1"/>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2"/>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3"/>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7"/>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8"/>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9"/>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10"/>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45" name="Rectangle 44">
            <a:extLst>
              <a:ext uri="{FF2B5EF4-FFF2-40B4-BE49-F238E27FC236}">
                <a16:creationId xmlns:a16="http://schemas.microsoft.com/office/drawing/2014/main" id="{5F19D8E4-D225-4F2F-B937-88AC8D6D5E62}"/>
              </a:ext>
            </a:extLst>
          </p:cNvPr>
          <p:cNvSpPr/>
          <p:nvPr>
            <p:custDataLst>
              <p:tags r:id="rId6"/>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882820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584200" y="304800"/>
            <a:ext cx="8970093"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1"/>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2"/>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3"/>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7"/>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8"/>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9"/>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10"/>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
        <p:nvSpPr>
          <p:cNvPr id="16" name="Rectangle 15">
            <a:extLst>
              <a:ext uri="{FF2B5EF4-FFF2-40B4-BE49-F238E27FC236}">
                <a16:creationId xmlns:a16="http://schemas.microsoft.com/office/drawing/2014/main" id="{ABD6E96A-93F6-4CC5-9209-9525494CC167}"/>
              </a:ext>
            </a:extLst>
          </p:cNvPr>
          <p:cNvSpPr/>
          <p:nvPr>
            <p:custDataLst>
              <p:tags r:id="rId6"/>
            </p:custDataLst>
          </p:nvPr>
        </p:nvSpPr>
        <p:spPr>
          <a:xfrm>
            <a:off x="6170910" y="1562100"/>
            <a:ext cx="2267606"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244972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F0DF505F-C1DD-430E-9F27-1C2354B20F4C}"/>
              </a:ext>
            </a:extLst>
          </p:cNvPr>
          <p:cNvSpPr>
            <a:spLocks noGrp="1"/>
          </p:cNvSpPr>
          <p:nvPr>
            <p:ph type="title"/>
            <p:custDataLst>
              <p:tags r:id="rId1"/>
            </p:custDataLst>
          </p:nvPr>
        </p:nvSpPr>
        <p:spPr>
          <a:xfrm>
            <a:off x="584200" y="304800"/>
            <a:ext cx="8970093" cy="952500"/>
          </a:xfrm>
        </p:spPr>
        <p:txBody>
          <a:bodyPr/>
          <a:lstStyle/>
          <a:p>
            <a:r>
              <a:rPr lang="en-US" dirty="0"/>
              <a:t>TERMINATION POLICY</a:t>
            </a:r>
          </a:p>
        </p:txBody>
      </p:sp>
      <p:sp>
        <p:nvSpPr>
          <p:cNvPr id="32" name="Freeform 29">
            <a:extLst>
              <a:ext uri="{FF2B5EF4-FFF2-40B4-BE49-F238E27FC236}">
                <a16:creationId xmlns:a16="http://schemas.microsoft.com/office/drawing/2014/main" id="{0C38E1AD-25D7-481F-82F4-228DF730F648}"/>
              </a:ext>
            </a:extLst>
          </p:cNvPr>
          <p:cNvSpPr>
            <a:spLocks/>
          </p:cNvSpPr>
          <p:nvPr>
            <p:custDataLst>
              <p:tags r:id="rId2"/>
            </p:custDataLst>
          </p:nvPr>
        </p:nvSpPr>
        <p:spPr bwMode="auto">
          <a:xfrm>
            <a:off x="6796744" y="2029427"/>
            <a:ext cx="1257961" cy="1495161"/>
          </a:xfrm>
          <a:custGeom>
            <a:avLst/>
            <a:gdLst>
              <a:gd name="T0" fmla="*/ 944 w 945"/>
              <a:gd name="T1" fmla="*/ 194 h 1122"/>
              <a:gd name="T2" fmla="*/ 944 w 945"/>
              <a:gd name="T3" fmla="*/ 180 h 1122"/>
              <a:gd name="T4" fmla="*/ 944 w 945"/>
              <a:gd name="T5" fmla="*/ 167 h 1122"/>
              <a:gd name="T6" fmla="*/ 944 w 945"/>
              <a:gd name="T7" fmla="*/ 150 h 1122"/>
              <a:gd name="T8" fmla="*/ 944 w 945"/>
              <a:gd name="T9" fmla="*/ 133 h 1122"/>
              <a:gd name="T10" fmla="*/ 944 w 945"/>
              <a:gd name="T11" fmla="*/ 88 h 1122"/>
              <a:gd name="T12" fmla="*/ 897 w 945"/>
              <a:gd name="T13" fmla="*/ 88 h 1122"/>
              <a:gd name="T14" fmla="*/ 892 w 945"/>
              <a:gd name="T15" fmla="*/ 88 h 1122"/>
              <a:gd name="T16" fmla="*/ 885 w 945"/>
              <a:gd name="T17" fmla="*/ 88 h 1122"/>
              <a:gd name="T18" fmla="*/ 820 w 945"/>
              <a:gd name="T19" fmla="*/ 87 h 1122"/>
              <a:gd name="T20" fmla="*/ 689 w 945"/>
              <a:gd name="T21" fmla="*/ 65 h 1122"/>
              <a:gd name="T22" fmla="*/ 529 w 945"/>
              <a:gd name="T23" fmla="*/ 21 h 1122"/>
              <a:gd name="T24" fmla="*/ 489 w 945"/>
              <a:gd name="T25" fmla="*/ 7 h 1122"/>
              <a:gd name="T26" fmla="*/ 473 w 945"/>
              <a:gd name="T27" fmla="*/ 0 h 1122"/>
              <a:gd name="T28" fmla="*/ 456 w 945"/>
              <a:gd name="T29" fmla="*/ 7 h 1122"/>
              <a:gd name="T30" fmla="*/ 417 w 945"/>
              <a:gd name="T31" fmla="*/ 21 h 1122"/>
              <a:gd name="T32" fmla="*/ 257 w 945"/>
              <a:gd name="T33" fmla="*/ 65 h 1122"/>
              <a:gd name="T34" fmla="*/ 125 w 945"/>
              <a:gd name="T35" fmla="*/ 87 h 1122"/>
              <a:gd name="T36" fmla="*/ 59 w 945"/>
              <a:gd name="T37" fmla="*/ 88 h 1122"/>
              <a:gd name="T38" fmla="*/ 54 w 945"/>
              <a:gd name="T39" fmla="*/ 88 h 1122"/>
              <a:gd name="T40" fmla="*/ 49 w 945"/>
              <a:gd name="T41" fmla="*/ 88 h 1122"/>
              <a:gd name="T42" fmla="*/ 2 w 945"/>
              <a:gd name="T43" fmla="*/ 88 h 1122"/>
              <a:gd name="T44" fmla="*/ 2 w 945"/>
              <a:gd name="T45" fmla="*/ 135 h 1122"/>
              <a:gd name="T46" fmla="*/ 2 w 945"/>
              <a:gd name="T47" fmla="*/ 164 h 1122"/>
              <a:gd name="T48" fmla="*/ 1 w 945"/>
              <a:gd name="T49" fmla="*/ 194 h 1122"/>
              <a:gd name="T50" fmla="*/ 1 w 945"/>
              <a:gd name="T51" fmla="*/ 195 h 1122"/>
              <a:gd name="T52" fmla="*/ 0 w 945"/>
              <a:gd name="T53" fmla="*/ 301 h 1122"/>
              <a:gd name="T54" fmla="*/ 9 w 945"/>
              <a:gd name="T55" fmla="*/ 483 h 1122"/>
              <a:gd name="T56" fmla="*/ 27 w 945"/>
              <a:gd name="T57" fmla="*/ 605 h 1122"/>
              <a:gd name="T58" fmla="*/ 43 w 945"/>
              <a:gd name="T59" fmla="*/ 663 h 1122"/>
              <a:gd name="T60" fmla="*/ 57 w 945"/>
              <a:gd name="T61" fmla="*/ 704 h 1122"/>
              <a:gd name="T62" fmla="*/ 97 w 945"/>
              <a:gd name="T63" fmla="*/ 785 h 1122"/>
              <a:gd name="T64" fmla="*/ 147 w 945"/>
              <a:gd name="T65" fmla="*/ 856 h 1122"/>
              <a:gd name="T66" fmla="*/ 204 w 945"/>
              <a:gd name="T67" fmla="*/ 920 h 1122"/>
              <a:gd name="T68" fmla="*/ 296 w 945"/>
              <a:gd name="T69" fmla="*/ 1004 h 1122"/>
              <a:gd name="T70" fmla="*/ 408 w 945"/>
              <a:gd name="T71" fmla="*/ 1083 h 1122"/>
              <a:gd name="T72" fmla="*/ 450 w 945"/>
              <a:gd name="T73" fmla="*/ 1108 h 1122"/>
              <a:gd name="T74" fmla="*/ 473 w 945"/>
              <a:gd name="T75" fmla="*/ 1122 h 1122"/>
              <a:gd name="T76" fmla="*/ 496 w 945"/>
              <a:gd name="T77" fmla="*/ 1108 h 1122"/>
              <a:gd name="T78" fmla="*/ 538 w 945"/>
              <a:gd name="T79" fmla="*/ 1083 h 1122"/>
              <a:gd name="T80" fmla="*/ 650 w 945"/>
              <a:gd name="T81" fmla="*/ 1004 h 1122"/>
              <a:gd name="T82" fmla="*/ 742 w 945"/>
              <a:gd name="T83" fmla="*/ 920 h 1122"/>
              <a:gd name="T84" fmla="*/ 799 w 945"/>
              <a:gd name="T85" fmla="*/ 856 h 1122"/>
              <a:gd name="T86" fmla="*/ 849 w 945"/>
              <a:gd name="T87" fmla="*/ 785 h 1122"/>
              <a:gd name="T88" fmla="*/ 889 w 945"/>
              <a:gd name="T89" fmla="*/ 704 h 1122"/>
              <a:gd name="T90" fmla="*/ 902 w 945"/>
              <a:gd name="T91" fmla="*/ 663 h 1122"/>
              <a:gd name="T92" fmla="*/ 918 w 945"/>
              <a:gd name="T93" fmla="*/ 604 h 1122"/>
              <a:gd name="T94" fmla="*/ 937 w 945"/>
              <a:gd name="T95" fmla="*/ 480 h 1122"/>
              <a:gd name="T96" fmla="*/ 945 w 945"/>
              <a:gd name="T97" fmla="*/ 296 h 1122"/>
              <a:gd name="T98" fmla="*/ 944 w 945"/>
              <a:gd name="T99" fmla="*/ 194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45" h="1122">
                <a:moveTo>
                  <a:pt x="944" y="194"/>
                </a:moveTo>
                <a:lnTo>
                  <a:pt x="944" y="180"/>
                </a:lnTo>
                <a:lnTo>
                  <a:pt x="944" y="167"/>
                </a:lnTo>
                <a:lnTo>
                  <a:pt x="944" y="150"/>
                </a:lnTo>
                <a:lnTo>
                  <a:pt x="944" y="133"/>
                </a:lnTo>
                <a:lnTo>
                  <a:pt x="944" y="88"/>
                </a:lnTo>
                <a:lnTo>
                  <a:pt x="897" y="88"/>
                </a:lnTo>
                <a:lnTo>
                  <a:pt x="892" y="88"/>
                </a:lnTo>
                <a:lnTo>
                  <a:pt x="885" y="88"/>
                </a:lnTo>
                <a:lnTo>
                  <a:pt x="820" y="87"/>
                </a:lnTo>
                <a:lnTo>
                  <a:pt x="689" y="65"/>
                </a:lnTo>
                <a:lnTo>
                  <a:pt x="529" y="21"/>
                </a:lnTo>
                <a:lnTo>
                  <a:pt x="489" y="7"/>
                </a:lnTo>
                <a:lnTo>
                  <a:pt x="473" y="0"/>
                </a:lnTo>
                <a:lnTo>
                  <a:pt x="456" y="7"/>
                </a:lnTo>
                <a:lnTo>
                  <a:pt x="417" y="21"/>
                </a:lnTo>
                <a:lnTo>
                  <a:pt x="257" y="65"/>
                </a:lnTo>
                <a:lnTo>
                  <a:pt x="125" y="87"/>
                </a:lnTo>
                <a:lnTo>
                  <a:pt x="59" y="88"/>
                </a:lnTo>
                <a:lnTo>
                  <a:pt x="54" y="88"/>
                </a:lnTo>
                <a:lnTo>
                  <a:pt x="49" y="88"/>
                </a:lnTo>
                <a:lnTo>
                  <a:pt x="2" y="88"/>
                </a:lnTo>
                <a:lnTo>
                  <a:pt x="2" y="135"/>
                </a:lnTo>
                <a:lnTo>
                  <a:pt x="2" y="164"/>
                </a:lnTo>
                <a:lnTo>
                  <a:pt x="1" y="194"/>
                </a:lnTo>
                <a:lnTo>
                  <a:pt x="1" y="195"/>
                </a:lnTo>
                <a:lnTo>
                  <a:pt x="0" y="301"/>
                </a:lnTo>
                <a:lnTo>
                  <a:pt x="9" y="483"/>
                </a:lnTo>
                <a:lnTo>
                  <a:pt x="27" y="605"/>
                </a:lnTo>
                <a:lnTo>
                  <a:pt x="43" y="663"/>
                </a:lnTo>
                <a:lnTo>
                  <a:pt x="57" y="704"/>
                </a:lnTo>
                <a:lnTo>
                  <a:pt x="97" y="785"/>
                </a:lnTo>
                <a:lnTo>
                  <a:pt x="147" y="856"/>
                </a:lnTo>
                <a:lnTo>
                  <a:pt x="204" y="920"/>
                </a:lnTo>
                <a:lnTo>
                  <a:pt x="296" y="1004"/>
                </a:lnTo>
                <a:lnTo>
                  <a:pt x="408" y="1083"/>
                </a:lnTo>
                <a:lnTo>
                  <a:pt x="450" y="1108"/>
                </a:lnTo>
                <a:lnTo>
                  <a:pt x="473" y="1122"/>
                </a:lnTo>
                <a:lnTo>
                  <a:pt x="496" y="1108"/>
                </a:lnTo>
                <a:lnTo>
                  <a:pt x="538" y="1083"/>
                </a:lnTo>
                <a:lnTo>
                  <a:pt x="650" y="1004"/>
                </a:lnTo>
                <a:lnTo>
                  <a:pt x="742" y="920"/>
                </a:lnTo>
                <a:lnTo>
                  <a:pt x="799" y="856"/>
                </a:lnTo>
                <a:lnTo>
                  <a:pt x="849" y="785"/>
                </a:lnTo>
                <a:lnTo>
                  <a:pt x="889" y="704"/>
                </a:lnTo>
                <a:lnTo>
                  <a:pt x="902" y="663"/>
                </a:lnTo>
                <a:lnTo>
                  <a:pt x="918" y="604"/>
                </a:lnTo>
                <a:lnTo>
                  <a:pt x="937" y="480"/>
                </a:lnTo>
                <a:lnTo>
                  <a:pt x="945" y="296"/>
                </a:lnTo>
                <a:lnTo>
                  <a:pt x="944" y="194"/>
                </a:lnTo>
                <a:close/>
              </a:path>
            </a:pathLst>
          </a:custGeom>
          <a:solidFill>
            <a:srgbClr val="A3AB16"/>
          </a:solidFill>
          <a:ln>
            <a:noFill/>
          </a:ln>
        </p:spPr>
        <p:txBody>
          <a:bodyPr vert="horz" wrap="square" lIns="91440" tIns="45720" rIns="91440" bIns="45720" numCol="1" anchor="t" anchorCtr="0" compatLnSpc="1">
            <a:prstTxWarp prst="textNoShape">
              <a:avLst/>
            </a:prstTxWarp>
          </a:bodyPr>
          <a:lstStyle/>
          <a:p>
            <a:endParaRPr lang="en-US" dirty="0">
              <a:latin typeface="Arial" panose="020B0604020202020204" pitchFamily="34" charset="0"/>
            </a:endParaRPr>
          </a:p>
        </p:txBody>
      </p:sp>
      <p:grpSp>
        <p:nvGrpSpPr>
          <p:cNvPr id="35" name="Group 34">
            <a:extLst>
              <a:ext uri="{FF2B5EF4-FFF2-40B4-BE49-F238E27FC236}">
                <a16:creationId xmlns:a16="http://schemas.microsoft.com/office/drawing/2014/main" id="{5063383A-CE3A-45D0-8E7D-FAC2BE283BE9}"/>
              </a:ext>
            </a:extLst>
          </p:cNvPr>
          <p:cNvGrpSpPr/>
          <p:nvPr/>
        </p:nvGrpSpPr>
        <p:grpSpPr>
          <a:xfrm>
            <a:off x="2393654" y="1907564"/>
            <a:ext cx="989837" cy="1738884"/>
            <a:chOff x="1203325" y="2001012"/>
            <a:chExt cx="989837" cy="1738884"/>
          </a:xfrm>
        </p:grpSpPr>
        <p:sp>
          <p:nvSpPr>
            <p:cNvPr id="26" name="Rectangle 25">
              <a:extLst>
                <a:ext uri="{FF2B5EF4-FFF2-40B4-BE49-F238E27FC236}">
                  <a16:creationId xmlns:a16="http://schemas.microsoft.com/office/drawing/2014/main" id="{2D290EEF-75C3-4221-9978-E131ACB9A7B8}"/>
                </a:ext>
              </a:extLst>
            </p:cNvPr>
            <p:cNvSpPr/>
            <p:nvPr>
              <p:custDataLst>
                <p:tags r:id="rId10"/>
              </p:custDataLst>
            </p:nvPr>
          </p:nvSpPr>
          <p:spPr>
            <a:xfrm>
              <a:off x="1240662" y="2001012"/>
              <a:ext cx="952500" cy="1524000"/>
            </a:xfrm>
            <a:prstGeom prst="rect">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3" name="Parallelogram 32">
              <a:extLst>
                <a:ext uri="{FF2B5EF4-FFF2-40B4-BE49-F238E27FC236}">
                  <a16:creationId xmlns:a16="http://schemas.microsoft.com/office/drawing/2014/main" id="{EE04746B-58DB-4FF4-B403-9E1643DCA19C}"/>
                </a:ext>
              </a:extLst>
            </p:cNvPr>
            <p:cNvSpPr/>
            <p:nvPr>
              <p:custDataLst>
                <p:tags r:id="rId11"/>
              </p:custDataLst>
            </p:nvPr>
          </p:nvSpPr>
          <p:spPr>
            <a:xfrm rot="5400000">
              <a:off x="819277" y="2403348"/>
              <a:ext cx="1720596" cy="952500"/>
            </a:xfrm>
            <a:prstGeom prst="parallelogram">
              <a:avLst>
                <a:gd name="adj" fmla="val 21160"/>
              </a:avLst>
            </a:prstGeom>
            <a:solidFill>
              <a:schemeClr val="bg1"/>
            </a:solidFill>
            <a:ln w="57150">
              <a:solidFill>
                <a:srgbClr val="A3AB1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34" name="Oval 33">
              <a:extLst>
                <a:ext uri="{FF2B5EF4-FFF2-40B4-BE49-F238E27FC236}">
                  <a16:creationId xmlns:a16="http://schemas.microsoft.com/office/drawing/2014/main" id="{047EB7EA-008E-475D-9F47-31E8A311DE04}"/>
                </a:ext>
              </a:extLst>
            </p:cNvPr>
            <p:cNvSpPr/>
            <p:nvPr>
              <p:custDataLst>
                <p:tags r:id="rId12"/>
              </p:custDataLst>
            </p:nvPr>
          </p:nvSpPr>
          <p:spPr>
            <a:xfrm>
              <a:off x="1989208" y="3022988"/>
              <a:ext cx="139312" cy="139312"/>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grpSp>
        <p:nvGrpSpPr>
          <p:cNvPr id="37" name="Graphic 16" descr="Gavel">
            <a:extLst>
              <a:ext uri="{FF2B5EF4-FFF2-40B4-BE49-F238E27FC236}">
                <a16:creationId xmlns:a16="http://schemas.microsoft.com/office/drawing/2014/main" id="{DE4F9CAA-67A3-4496-9E3E-A362F35BFFA3}"/>
              </a:ext>
            </a:extLst>
          </p:cNvPr>
          <p:cNvGrpSpPr/>
          <p:nvPr/>
        </p:nvGrpSpPr>
        <p:grpSpPr>
          <a:xfrm>
            <a:off x="4208252" y="1828111"/>
            <a:ext cx="1897790" cy="1897790"/>
            <a:chOff x="2746375" y="2292196"/>
            <a:chExt cx="1427888" cy="1427888"/>
          </a:xfrm>
        </p:grpSpPr>
        <p:sp>
          <p:nvSpPr>
            <p:cNvPr id="38" name="Freeform: Shape 37">
              <a:extLst>
                <a:ext uri="{FF2B5EF4-FFF2-40B4-BE49-F238E27FC236}">
                  <a16:creationId xmlns:a16="http://schemas.microsoft.com/office/drawing/2014/main" id="{35B88EB4-772C-4506-B0EA-1B242F480E6C}"/>
                </a:ext>
              </a:extLst>
            </p:cNvPr>
            <p:cNvSpPr/>
            <p:nvPr>
              <p:custDataLst>
                <p:tags r:id="rId6"/>
              </p:custDataLst>
            </p:nvPr>
          </p:nvSpPr>
          <p:spPr>
            <a:xfrm>
              <a:off x="2848052" y="3405293"/>
              <a:ext cx="624701" cy="208234"/>
            </a:xfrm>
            <a:custGeom>
              <a:avLst/>
              <a:gdLst>
                <a:gd name="connsiteX0" fmla="*/ 552772 w 624701"/>
                <a:gd name="connsiteY0" fmla="*/ 76809 h 208233"/>
                <a:gd name="connsiteX1" fmla="*/ 523024 w 624701"/>
                <a:gd name="connsiteY1" fmla="*/ 76809 h 208233"/>
                <a:gd name="connsiteX2" fmla="*/ 523024 w 624701"/>
                <a:gd name="connsiteY2" fmla="*/ 17314 h 208233"/>
                <a:gd name="connsiteX3" fmla="*/ 106557 w 624701"/>
                <a:gd name="connsiteY3" fmla="*/ 17314 h 208233"/>
                <a:gd name="connsiteX4" fmla="*/ 106557 w 624701"/>
                <a:gd name="connsiteY4" fmla="*/ 76809 h 208233"/>
                <a:gd name="connsiteX5" fmla="*/ 76809 w 624701"/>
                <a:gd name="connsiteY5" fmla="*/ 76809 h 208233"/>
                <a:gd name="connsiteX6" fmla="*/ 17314 w 624701"/>
                <a:gd name="connsiteY6" fmla="*/ 136305 h 208233"/>
                <a:gd name="connsiteX7" fmla="*/ 76809 w 624701"/>
                <a:gd name="connsiteY7" fmla="*/ 195800 h 208233"/>
                <a:gd name="connsiteX8" fmla="*/ 552772 w 624701"/>
                <a:gd name="connsiteY8" fmla="*/ 195800 h 208233"/>
                <a:gd name="connsiteX9" fmla="*/ 612267 w 624701"/>
                <a:gd name="connsiteY9" fmla="*/ 136305 h 208233"/>
                <a:gd name="connsiteX10" fmla="*/ 552772 w 624701"/>
                <a:gd name="connsiteY10" fmla="*/ 76809 h 208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24701" h="208233">
                  <a:moveTo>
                    <a:pt x="552772" y="76809"/>
                  </a:moveTo>
                  <a:lnTo>
                    <a:pt x="523024" y="76809"/>
                  </a:lnTo>
                  <a:lnTo>
                    <a:pt x="523024" y="17314"/>
                  </a:lnTo>
                  <a:lnTo>
                    <a:pt x="106557" y="17314"/>
                  </a:lnTo>
                  <a:lnTo>
                    <a:pt x="106557" y="76809"/>
                  </a:lnTo>
                  <a:lnTo>
                    <a:pt x="76809" y="76809"/>
                  </a:lnTo>
                  <a:cubicBezTo>
                    <a:pt x="44087" y="76809"/>
                    <a:pt x="17314" y="103582"/>
                    <a:pt x="17314" y="136305"/>
                  </a:cubicBezTo>
                  <a:cubicBezTo>
                    <a:pt x="17314" y="169027"/>
                    <a:pt x="44087" y="195800"/>
                    <a:pt x="76809" y="195800"/>
                  </a:cubicBezTo>
                  <a:lnTo>
                    <a:pt x="552772" y="195800"/>
                  </a:lnTo>
                  <a:cubicBezTo>
                    <a:pt x="585495" y="195800"/>
                    <a:pt x="612267" y="169027"/>
                    <a:pt x="612267" y="136305"/>
                  </a:cubicBezTo>
                  <a:cubicBezTo>
                    <a:pt x="612267" y="103582"/>
                    <a:pt x="585495" y="76809"/>
                    <a:pt x="552772" y="76809"/>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0D8A667D-6B8D-417B-B056-C0F16EEB4EDB}"/>
                </a:ext>
              </a:extLst>
            </p:cNvPr>
            <p:cNvSpPr/>
            <p:nvPr>
              <p:custDataLst>
                <p:tags r:id="rId7"/>
              </p:custDataLst>
            </p:nvPr>
          </p:nvSpPr>
          <p:spPr>
            <a:xfrm>
              <a:off x="3026538" y="2857936"/>
              <a:ext cx="401594" cy="401594"/>
            </a:xfrm>
            <a:custGeom>
              <a:avLst/>
              <a:gdLst>
                <a:gd name="connsiteX0" fmla="*/ 372799 w 401593"/>
                <a:gd name="connsiteY0" fmla="*/ 328177 h 401593"/>
                <a:gd name="connsiteX1" fmla="*/ 372799 w 401593"/>
                <a:gd name="connsiteY1" fmla="*/ 265707 h 401593"/>
                <a:gd name="connsiteX2" fmla="*/ 137792 w 401593"/>
                <a:gd name="connsiteY2" fmla="*/ 30700 h 401593"/>
                <a:gd name="connsiteX3" fmla="*/ 75322 w 401593"/>
                <a:gd name="connsiteY3" fmla="*/ 30700 h 401593"/>
                <a:gd name="connsiteX4" fmla="*/ 17314 w 401593"/>
                <a:gd name="connsiteY4" fmla="*/ 88708 h 401593"/>
                <a:gd name="connsiteX5" fmla="*/ 314791 w 401593"/>
                <a:gd name="connsiteY5" fmla="*/ 386185 h 401593"/>
                <a:gd name="connsiteX6" fmla="*/ 372799 w 401593"/>
                <a:gd name="connsiteY6" fmla="*/ 328177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372799" y="328177"/>
                  </a:moveTo>
                  <a:cubicBezTo>
                    <a:pt x="390647" y="310329"/>
                    <a:pt x="390647" y="282068"/>
                    <a:pt x="372799" y="265707"/>
                  </a:cubicBezTo>
                  <a:lnTo>
                    <a:pt x="137792" y="30700"/>
                  </a:lnTo>
                  <a:cubicBezTo>
                    <a:pt x="119944" y="12852"/>
                    <a:pt x="91683" y="12852"/>
                    <a:pt x="75322" y="30700"/>
                  </a:cubicBezTo>
                  <a:lnTo>
                    <a:pt x="17314" y="88708"/>
                  </a:lnTo>
                  <a:lnTo>
                    <a:pt x="314791" y="386185"/>
                  </a:lnTo>
                  <a:lnTo>
                    <a:pt x="372799" y="328177"/>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F8857F9D-D899-40FB-A05E-AEDBF62A6DCE}"/>
                </a:ext>
              </a:extLst>
            </p:cNvPr>
            <p:cNvSpPr/>
            <p:nvPr>
              <p:custDataLst>
                <p:tags r:id="rId8"/>
              </p:custDataLst>
            </p:nvPr>
          </p:nvSpPr>
          <p:spPr>
            <a:xfrm>
              <a:off x="3490601" y="2393873"/>
              <a:ext cx="401594" cy="401594"/>
            </a:xfrm>
            <a:custGeom>
              <a:avLst/>
              <a:gdLst>
                <a:gd name="connsiteX0" fmla="*/ 265707 w 401593"/>
                <a:gd name="connsiteY0" fmla="*/ 372799 h 401593"/>
                <a:gd name="connsiteX1" fmla="*/ 328177 w 401593"/>
                <a:gd name="connsiteY1" fmla="*/ 372799 h 401593"/>
                <a:gd name="connsiteX2" fmla="*/ 386185 w 401593"/>
                <a:gd name="connsiteY2" fmla="*/ 314791 h 401593"/>
                <a:gd name="connsiteX3" fmla="*/ 88708 w 401593"/>
                <a:gd name="connsiteY3" fmla="*/ 17314 h 401593"/>
                <a:gd name="connsiteX4" fmla="*/ 30700 w 401593"/>
                <a:gd name="connsiteY4" fmla="*/ 75322 h 401593"/>
                <a:gd name="connsiteX5" fmla="*/ 30700 w 401593"/>
                <a:gd name="connsiteY5" fmla="*/ 137792 h 401593"/>
                <a:gd name="connsiteX6" fmla="*/ 265707 w 401593"/>
                <a:gd name="connsiteY6" fmla="*/ 372799 h 401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593" h="401593">
                  <a:moveTo>
                    <a:pt x="265707" y="372799"/>
                  </a:moveTo>
                  <a:cubicBezTo>
                    <a:pt x="283556" y="390647"/>
                    <a:pt x="311816" y="390647"/>
                    <a:pt x="328177" y="372799"/>
                  </a:cubicBezTo>
                  <a:lnTo>
                    <a:pt x="386185" y="314791"/>
                  </a:lnTo>
                  <a:lnTo>
                    <a:pt x="88708" y="17314"/>
                  </a:lnTo>
                  <a:lnTo>
                    <a:pt x="30700" y="75322"/>
                  </a:lnTo>
                  <a:cubicBezTo>
                    <a:pt x="12852" y="93171"/>
                    <a:pt x="12852" y="121431"/>
                    <a:pt x="30700" y="137792"/>
                  </a:cubicBezTo>
                  <a:lnTo>
                    <a:pt x="265707" y="372799"/>
                  </a:ln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A358C4EC-795A-4E8F-B677-CBD1279940F5}"/>
                </a:ext>
              </a:extLst>
            </p:cNvPr>
            <p:cNvSpPr/>
            <p:nvPr>
              <p:custDataLst>
                <p:tags r:id="rId9"/>
              </p:custDataLst>
            </p:nvPr>
          </p:nvSpPr>
          <p:spPr>
            <a:xfrm>
              <a:off x="3175276" y="2542611"/>
              <a:ext cx="892430" cy="862682"/>
            </a:xfrm>
            <a:custGeom>
              <a:avLst/>
              <a:gdLst>
                <a:gd name="connsiteX0" fmla="*/ 865123 w 892430"/>
                <a:gd name="connsiteY0" fmla="*/ 746132 h 862682"/>
                <a:gd name="connsiteX1" fmla="*/ 463529 w 892430"/>
                <a:gd name="connsiteY1" fmla="*/ 344538 h 862682"/>
                <a:gd name="connsiteX2" fmla="*/ 552772 w 892430"/>
                <a:gd name="connsiteY2" fmla="*/ 255295 h 862682"/>
                <a:gd name="connsiteX3" fmla="*/ 314791 w 892430"/>
                <a:gd name="connsiteY3" fmla="*/ 17314 h 862682"/>
                <a:gd name="connsiteX4" fmla="*/ 17314 w 892430"/>
                <a:gd name="connsiteY4" fmla="*/ 314791 h 862682"/>
                <a:gd name="connsiteX5" fmla="*/ 255295 w 892430"/>
                <a:gd name="connsiteY5" fmla="*/ 552772 h 862682"/>
                <a:gd name="connsiteX6" fmla="*/ 374286 w 892430"/>
                <a:gd name="connsiteY6" fmla="*/ 433781 h 862682"/>
                <a:gd name="connsiteX7" fmla="*/ 775880 w 892430"/>
                <a:gd name="connsiteY7" fmla="*/ 835375 h 862682"/>
                <a:gd name="connsiteX8" fmla="*/ 865123 w 892430"/>
                <a:gd name="connsiteY8" fmla="*/ 835375 h 862682"/>
                <a:gd name="connsiteX9" fmla="*/ 865123 w 892430"/>
                <a:gd name="connsiteY9" fmla="*/ 746132 h 86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92430" h="862682">
                  <a:moveTo>
                    <a:pt x="865123" y="746132"/>
                  </a:moveTo>
                  <a:lnTo>
                    <a:pt x="463529" y="344538"/>
                  </a:lnTo>
                  <a:lnTo>
                    <a:pt x="552772" y="255295"/>
                  </a:lnTo>
                  <a:lnTo>
                    <a:pt x="314791" y="17314"/>
                  </a:lnTo>
                  <a:lnTo>
                    <a:pt x="17314" y="314791"/>
                  </a:lnTo>
                  <a:lnTo>
                    <a:pt x="255295" y="552772"/>
                  </a:lnTo>
                  <a:lnTo>
                    <a:pt x="374286" y="433781"/>
                  </a:lnTo>
                  <a:lnTo>
                    <a:pt x="775880" y="835375"/>
                  </a:lnTo>
                  <a:cubicBezTo>
                    <a:pt x="801165" y="860660"/>
                    <a:pt x="839837" y="860660"/>
                    <a:pt x="865123" y="835375"/>
                  </a:cubicBezTo>
                  <a:cubicBezTo>
                    <a:pt x="890408" y="810089"/>
                    <a:pt x="890408" y="771417"/>
                    <a:pt x="865123" y="746132"/>
                  </a:cubicBezTo>
                  <a:close/>
                </a:path>
              </a:pathLst>
            </a:custGeom>
            <a:solidFill>
              <a:srgbClr val="A3AB16"/>
            </a:solidFill>
            <a:ln w="14784" cap="flat">
              <a:noFill/>
              <a:prstDash val="solid"/>
              <a:miter/>
            </a:ln>
          </p:spPr>
          <p:txBody>
            <a:bodyPr rtlCol="0" anchor="ctr"/>
            <a:lstStyle/>
            <a:p>
              <a:endParaRPr lang="en-US" dirty="0">
                <a:latin typeface="Arial" panose="020B0604020202020204" pitchFamily="34" charset="0"/>
              </a:endParaRPr>
            </a:p>
          </p:txBody>
        </p:sp>
      </p:grpSp>
      <p:sp>
        <p:nvSpPr>
          <p:cNvPr id="42" name="TextBox 41">
            <a:extLst>
              <a:ext uri="{FF2B5EF4-FFF2-40B4-BE49-F238E27FC236}">
                <a16:creationId xmlns:a16="http://schemas.microsoft.com/office/drawing/2014/main" id="{0A85E727-7F62-444B-8980-1A2A6CE10A61}"/>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Resignation</a:t>
            </a:r>
          </a:p>
        </p:txBody>
      </p:sp>
      <p:sp>
        <p:nvSpPr>
          <p:cNvPr id="43" name="TextBox 42">
            <a:extLst>
              <a:ext uri="{FF2B5EF4-FFF2-40B4-BE49-F238E27FC236}">
                <a16:creationId xmlns:a16="http://schemas.microsoft.com/office/drawing/2014/main" id="{DEA25A6D-7CF0-478A-AA1D-CDDECCB1F0BA}"/>
              </a:ext>
            </a:extLst>
          </p:cNvPr>
          <p:cNvSpPr txBox="1"/>
          <p:nvPr>
            <p:custDataLst>
              <p:tags r:id="rId4"/>
            </p:custDataLst>
          </p:nvPr>
        </p:nvSpPr>
        <p:spPr>
          <a:xfrm>
            <a:off x="3899847" y="392690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Disciplinary</a:t>
            </a:r>
          </a:p>
          <a:p>
            <a:pPr algn="ctr"/>
            <a:r>
              <a:rPr lang="en-US" dirty="0">
                <a:solidFill>
                  <a:srgbClr val="717175"/>
                </a:solidFill>
                <a:latin typeface="Arial" panose="020B0604020202020204" pitchFamily="34" charset="0"/>
              </a:rPr>
              <a:t> Actions</a:t>
            </a:r>
          </a:p>
        </p:txBody>
      </p:sp>
      <p:sp>
        <p:nvSpPr>
          <p:cNvPr id="44" name="TextBox 43">
            <a:extLst>
              <a:ext uri="{FF2B5EF4-FFF2-40B4-BE49-F238E27FC236}">
                <a16:creationId xmlns:a16="http://schemas.microsoft.com/office/drawing/2014/main" id="{EB2C9991-4460-4623-9E20-46245EC6A123}"/>
              </a:ext>
            </a:extLst>
          </p:cNvPr>
          <p:cNvSpPr txBox="1"/>
          <p:nvPr>
            <p:custDataLst>
              <p:tags r:id="rId5"/>
            </p:custDataLst>
          </p:nvPr>
        </p:nvSpPr>
        <p:spPr>
          <a:xfrm>
            <a:off x="6168423" y="3931287"/>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Unemployment Insurance</a:t>
            </a:r>
          </a:p>
        </p:txBody>
      </p:sp>
    </p:spTree>
    <p:extLst>
      <p:ext uri="{BB962C8B-B14F-4D97-AF65-F5344CB8AC3E}">
        <p14:creationId xmlns:p14="http://schemas.microsoft.com/office/powerpoint/2010/main" val="21748294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1"/>
            </p:custDataLst>
          </p:nvPr>
        </p:nvSpPr>
        <p:spPr>
          <a:xfrm>
            <a:off x="584200" y="304800"/>
            <a:ext cx="8970093"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1"/>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2"/>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3"/>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4"/>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5"/>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7"/>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8"/>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9"/>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0"/>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2"/>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3"/>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4"/>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5"/>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custDataLst>
              <p:tags r:id="rId6"/>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3725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2"/>
            </p:custDataLst>
          </p:nvPr>
        </p:nvSpPr>
        <p:spPr>
          <a:xfrm>
            <a:off x="584200" y="304800"/>
            <a:ext cx="8970093"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2"/>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3"/>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4"/>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5"/>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6"/>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8"/>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9"/>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10"/>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1"/>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3"/>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5"/>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6"/>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
        <p:nvSpPr>
          <p:cNvPr id="52" name="Rectangle 51">
            <a:extLst>
              <a:ext uri="{FF2B5EF4-FFF2-40B4-BE49-F238E27FC236}">
                <a16:creationId xmlns:a16="http://schemas.microsoft.com/office/drawing/2014/main" id="{A838B800-19C6-4541-84D5-F0289A3792F3}"/>
              </a:ext>
            </a:extLst>
          </p:cNvPr>
          <p:cNvSpPr/>
          <p:nvPr>
            <p:custDataLst>
              <p:tags r:id="rId7"/>
            </p:custDataLst>
          </p:nvPr>
        </p:nvSpPr>
        <p:spPr>
          <a:xfrm>
            <a:off x="6239252" y="1562100"/>
            <a:ext cx="2199265"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custDataLst>
      <p:tags r:id="rId1"/>
    </p:custDataLst>
    <p:extLst>
      <p:ext uri="{BB962C8B-B14F-4D97-AF65-F5344CB8AC3E}">
        <p14:creationId xmlns:p14="http://schemas.microsoft.com/office/powerpoint/2010/main" val="14677252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B4E5750-F327-4DDA-A11D-5BC4B0996992}"/>
              </a:ext>
            </a:extLst>
          </p:cNvPr>
          <p:cNvSpPr>
            <a:spLocks noGrp="1"/>
          </p:cNvSpPr>
          <p:nvPr>
            <p:ph type="title"/>
            <p:custDataLst>
              <p:tags r:id="rId2"/>
            </p:custDataLst>
          </p:nvPr>
        </p:nvSpPr>
        <p:spPr>
          <a:xfrm>
            <a:off x="584200" y="304800"/>
            <a:ext cx="8970093" cy="952500"/>
          </a:xfrm>
        </p:spPr>
        <p:txBody>
          <a:bodyPr/>
          <a:lstStyle/>
          <a:p>
            <a:r>
              <a:rPr lang="en-US" dirty="0"/>
              <a:t>LEAVE &amp; VACATION</a:t>
            </a:r>
          </a:p>
        </p:txBody>
      </p:sp>
      <p:grpSp>
        <p:nvGrpSpPr>
          <p:cNvPr id="37" name="Graphic 9" descr="Family with two children">
            <a:extLst>
              <a:ext uri="{FF2B5EF4-FFF2-40B4-BE49-F238E27FC236}">
                <a16:creationId xmlns:a16="http://schemas.microsoft.com/office/drawing/2014/main" id="{32D66278-91ED-4D4F-B697-2BE6DD05C840}"/>
              </a:ext>
            </a:extLst>
          </p:cNvPr>
          <p:cNvGrpSpPr/>
          <p:nvPr/>
        </p:nvGrpSpPr>
        <p:grpSpPr>
          <a:xfrm>
            <a:off x="4316547" y="2318261"/>
            <a:ext cx="1681200" cy="1681200"/>
            <a:chOff x="3355975" y="2400300"/>
            <a:chExt cx="1681200" cy="1681200"/>
          </a:xfrm>
          <a:solidFill>
            <a:srgbClr val="A3AB16"/>
          </a:solidFill>
        </p:grpSpPr>
        <p:sp>
          <p:nvSpPr>
            <p:cNvPr id="38" name="Freeform: Shape 37">
              <a:extLst>
                <a:ext uri="{FF2B5EF4-FFF2-40B4-BE49-F238E27FC236}">
                  <a16:creationId xmlns:a16="http://schemas.microsoft.com/office/drawing/2014/main" id="{2AD7DA05-C228-43F3-91CB-AFA390FA6F61}"/>
                </a:ext>
              </a:extLst>
            </p:cNvPr>
            <p:cNvSpPr/>
            <p:nvPr>
              <p:custDataLst>
                <p:tags r:id="rId11"/>
              </p:custDataLst>
            </p:nvPr>
          </p:nvSpPr>
          <p:spPr>
            <a:xfrm>
              <a:off x="4288516"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711F8C5A-2DCE-4E4E-A4ED-C247C5500D8E}"/>
                </a:ext>
              </a:extLst>
            </p:cNvPr>
            <p:cNvSpPr/>
            <p:nvPr>
              <p:custDataLst>
                <p:tags r:id="rId12"/>
              </p:custDataLst>
            </p:nvPr>
          </p:nvSpPr>
          <p:spPr>
            <a:xfrm>
              <a:off x="4691303"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0" name="Freeform: Shape 39">
              <a:extLst>
                <a:ext uri="{FF2B5EF4-FFF2-40B4-BE49-F238E27FC236}">
                  <a16:creationId xmlns:a16="http://schemas.microsoft.com/office/drawing/2014/main" id="{38F2D012-9AC1-4A97-937D-47D7769082D9}"/>
                </a:ext>
              </a:extLst>
            </p:cNvPr>
            <p:cNvSpPr/>
            <p:nvPr>
              <p:custDataLst>
                <p:tags r:id="rId13"/>
              </p:custDataLst>
            </p:nvPr>
          </p:nvSpPr>
          <p:spPr>
            <a:xfrm>
              <a:off x="3903241" y="2702391"/>
              <a:ext cx="192638" cy="192638"/>
            </a:xfrm>
            <a:custGeom>
              <a:avLst/>
              <a:gdLst>
                <a:gd name="connsiteX0" fmla="*/ 188259 w 192637"/>
                <a:gd name="connsiteY0" fmla="*/ 100697 h 192637"/>
                <a:gd name="connsiteX1" fmla="*/ 100697 w 192637"/>
                <a:gd name="connsiteY1" fmla="*/ 188259 h 192637"/>
                <a:gd name="connsiteX2" fmla="*/ 13134 w 192637"/>
                <a:gd name="connsiteY2" fmla="*/ 100697 h 192637"/>
                <a:gd name="connsiteX3" fmla="*/ 100697 w 192637"/>
                <a:gd name="connsiteY3" fmla="*/ 13134 h 192637"/>
                <a:gd name="connsiteX4" fmla="*/ 188259 w 192637"/>
                <a:gd name="connsiteY4" fmla="*/ 100697 h 192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637" h="192637">
                  <a:moveTo>
                    <a:pt x="188259" y="100697"/>
                  </a:moveTo>
                  <a:cubicBezTo>
                    <a:pt x="188259" y="149056"/>
                    <a:pt x="149056" y="188259"/>
                    <a:pt x="100697" y="188259"/>
                  </a:cubicBezTo>
                  <a:cubicBezTo>
                    <a:pt x="52337" y="188259"/>
                    <a:pt x="13134" y="149056"/>
                    <a:pt x="13134" y="100697"/>
                  </a:cubicBezTo>
                  <a:cubicBezTo>
                    <a:pt x="13134" y="52337"/>
                    <a:pt x="52337" y="13134"/>
                    <a:pt x="100697" y="13134"/>
                  </a:cubicBezTo>
                  <a:cubicBezTo>
                    <a:pt x="149056" y="13134"/>
                    <a:pt x="188259" y="52337"/>
                    <a:pt x="188259" y="100697"/>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1" name="Freeform: Shape 40">
              <a:extLst>
                <a:ext uri="{FF2B5EF4-FFF2-40B4-BE49-F238E27FC236}">
                  <a16:creationId xmlns:a16="http://schemas.microsoft.com/office/drawing/2014/main" id="{FD97709F-1974-4387-9774-7E91CBDF2BB2}"/>
                </a:ext>
              </a:extLst>
            </p:cNvPr>
            <p:cNvSpPr/>
            <p:nvPr>
              <p:custDataLst>
                <p:tags r:id="rId14"/>
              </p:custDataLst>
            </p:nvPr>
          </p:nvSpPr>
          <p:spPr>
            <a:xfrm>
              <a:off x="3535478" y="3140203"/>
              <a:ext cx="157613" cy="157613"/>
            </a:xfrm>
            <a:custGeom>
              <a:avLst/>
              <a:gdLst>
                <a:gd name="connsiteX0" fmla="*/ 153234 w 157612"/>
                <a:gd name="connsiteY0" fmla="*/ 83184 h 157612"/>
                <a:gd name="connsiteX1" fmla="*/ 83184 w 157612"/>
                <a:gd name="connsiteY1" fmla="*/ 153234 h 157612"/>
                <a:gd name="connsiteX2" fmla="*/ 13134 w 157612"/>
                <a:gd name="connsiteY2" fmla="*/ 83184 h 157612"/>
                <a:gd name="connsiteX3" fmla="*/ 83184 w 157612"/>
                <a:gd name="connsiteY3" fmla="*/ 13134 h 157612"/>
                <a:gd name="connsiteX4" fmla="*/ 153234 w 157612"/>
                <a:gd name="connsiteY4" fmla="*/ 83184 h 157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612" h="157612">
                  <a:moveTo>
                    <a:pt x="153234" y="83184"/>
                  </a:moveTo>
                  <a:cubicBezTo>
                    <a:pt x="153234" y="121872"/>
                    <a:pt x="121872" y="153234"/>
                    <a:pt x="83184" y="153234"/>
                  </a:cubicBezTo>
                  <a:cubicBezTo>
                    <a:pt x="44497" y="153234"/>
                    <a:pt x="13134" y="121872"/>
                    <a:pt x="13134" y="83184"/>
                  </a:cubicBezTo>
                  <a:cubicBezTo>
                    <a:pt x="13134" y="44497"/>
                    <a:pt x="44497" y="13134"/>
                    <a:pt x="83184" y="13134"/>
                  </a:cubicBezTo>
                  <a:cubicBezTo>
                    <a:pt x="121872" y="13134"/>
                    <a:pt x="153234" y="44497"/>
                    <a:pt x="153234" y="831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1EECCA0A-D9DE-4BC4-BCF5-2C88C27CB520}"/>
                </a:ext>
              </a:extLst>
            </p:cNvPr>
            <p:cNvSpPr/>
            <p:nvPr>
              <p:custDataLst>
                <p:tags r:id="rId15"/>
              </p:custDataLst>
            </p:nvPr>
          </p:nvSpPr>
          <p:spPr>
            <a:xfrm>
              <a:off x="3413256" y="2912541"/>
              <a:ext cx="1558613" cy="858113"/>
            </a:xfrm>
            <a:custGeom>
              <a:avLst/>
              <a:gdLst>
                <a:gd name="connsiteX0" fmla="*/ 1550367 w 1558612"/>
                <a:gd name="connsiteY0" fmla="*/ 612062 h 858112"/>
                <a:gd name="connsiteX1" fmla="*/ 1489073 w 1558612"/>
                <a:gd name="connsiteY1" fmla="*/ 466708 h 858112"/>
                <a:gd name="connsiteX2" fmla="*/ 1398008 w 1558612"/>
                <a:gd name="connsiteY2" fmla="*/ 403663 h 858112"/>
                <a:gd name="connsiteX3" fmla="*/ 1361232 w 1558612"/>
                <a:gd name="connsiteY3" fmla="*/ 398409 h 858112"/>
                <a:gd name="connsiteX4" fmla="*/ 1292933 w 1558612"/>
                <a:gd name="connsiteY4" fmla="*/ 414171 h 858112"/>
                <a:gd name="connsiteX5" fmla="*/ 1186107 w 1558612"/>
                <a:gd name="connsiteY5" fmla="*/ 338867 h 858112"/>
                <a:gd name="connsiteX6" fmla="*/ 1123062 w 1558612"/>
                <a:gd name="connsiteY6" fmla="*/ 76179 h 858112"/>
                <a:gd name="connsiteX7" fmla="*/ 1110803 w 1558612"/>
                <a:gd name="connsiteY7" fmla="*/ 56916 h 858112"/>
                <a:gd name="connsiteX8" fmla="*/ 1039002 w 1558612"/>
                <a:gd name="connsiteY8" fmla="*/ 21891 h 858112"/>
                <a:gd name="connsiteX9" fmla="*/ 975957 w 1558612"/>
                <a:gd name="connsiteY9" fmla="*/ 13134 h 858112"/>
                <a:gd name="connsiteX10" fmla="*/ 914663 w 1558612"/>
                <a:gd name="connsiteY10" fmla="*/ 21891 h 858112"/>
                <a:gd name="connsiteX11" fmla="*/ 842862 w 1558612"/>
                <a:gd name="connsiteY11" fmla="*/ 56916 h 858112"/>
                <a:gd name="connsiteX12" fmla="*/ 830603 w 1558612"/>
                <a:gd name="connsiteY12" fmla="*/ 76179 h 858112"/>
                <a:gd name="connsiteX13" fmla="*/ 783319 w 1558612"/>
                <a:gd name="connsiteY13" fmla="*/ 265314 h 858112"/>
                <a:gd name="connsiteX14" fmla="*/ 737787 w 1558612"/>
                <a:gd name="connsiteY14" fmla="*/ 76179 h 858112"/>
                <a:gd name="connsiteX15" fmla="*/ 725528 w 1558612"/>
                <a:gd name="connsiteY15" fmla="*/ 56916 h 858112"/>
                <a:gd name="connsiteX16" fmla="*/ 653727 w 1558612"/>
                <a:gd name="connsiteY16" fmla="*/ 21891 h 858112"/>
                <a:gd name="connsiteX17" fmla="*/ 590682 w 1558612"/>
                <a:gd name="connsiteY17" fmla="*/ 13134 h 858112"/>
                <a:gd name="connsiteX18" fmla="*/ 529388 w 1558612"/>
                <a:gd name="connsiteY18" fmla="*/ 21891 h 858112"/>
                <a:gd name="connsiteX19" fmla="*/ 457587 w 1558612"/>
                <a:gd name="connsiteY19" fmla="*/ 56916 h 858112"/>
                <a:gd name="connsiteX20" fmla="*/ 445328 w 1558612"/>
                <a:gd name="connsiteY20" fmla="*/ 76179 h 858112"/>
                <a:gd name="connsiteX21" fmla="*/ 382283 w 1558612"/>
                <a:gd name="connsiteY21" fmla="*/ 338867 h 858112"/>
                <a:gd name="connsiteX22" fmla="*/ 275457 w 1558612"/>
                <a:gd name="connsiteY22" fmla="*/ 414171 h 858112"/>
                <a:gd name="connsiteX23" fmla="*/ 205407 w 1558612"/>
                <a:gd name="connsiteY23" fmla="*/ 398409 h 858112"/>
                <a:gd name="connsiteX24" fmla="*/ 168631 w 1558612"/>
                <a:gd name="connsiteY24" fmla="*/ 403663 h 858112"/>
                <a:gd name="connsiteX25" fmla="*/ 77566 w 1558612"/>
                <a:gd name="connsiteY25" fmla="*/ 466708 h 858112"/>
                <a:gd name="connsiteX26" fmla="*/ 16272 w 1558612"/>
                <a:gd name="connsiteY26" fmla="*/ 612062 h 858112"/>
                <a:gd name="connsiteX27" fmla="*/ 26779 w 1558612"/>
                <a:gd name="connsiteY27" fmla="*/ 655843 h 858112"/>
                <a:gd name="connsiteX28" fmla="*/ 47794 w 1558612"/>
                <a:gd name="connsiteY28" fmla="*/ 661097 h 858112"/>
                <a:gd name="connsiteX29" fmla="*/ 79317 w 1558612"/>
                <a:gd name="connsiteY29" fmla="*/ 640082 h 858112"/>
                <a:gd name="connsiteX30" fmla="*/ 117844 w 1558612"/>
                <a:gd name="connsiteY30" fmla="*/ 549017 h 858112"/>
                <a:gd name="connsiteX31" fmla="*/ 117844 w 1558612"/>
                <a:gd name="connsiteY31" fmla="*/ 643584 h 858112"/>
                <a:gd name="connsiteX32" fmla="*/ 117844 w 1558612"/>
                <a:gd name="connsiteY32" fmla="*/ 853734 h 858112"/>
                <a:gd name="connsiteX33" fmla="*/ 187894 w 1558612"/>
                <a:gd name="connsiteY33" fmla="*/ 853734 h 858112"/>
                <a:gd name="connsiteX34" fmla="*/ 187894 w 1558612"/>
                <a:gd name="connsiteY34" fmla="*/ 643584 h 858112"/>
                <a:gd name="connsiteX35" fmla="*/ 222919 w 1558612"/>
                <a:gd name="connsiteY35" fmla="*/ 643584 h 858112"/>
                <a:gd name="connsiteX36" fmla="*/ 222919 w 1558612"/>
                <a:gd name="connsiteY36" fmla="*/ 853734 h 858112"/>
                <a:gd name="connsiteX37" fmla="*/ 292969 w 1558612"/>
                <a:gd name="connsiteY37" fmla="*/ 853734 h 858112"/>
                <a:gd name="connsiteX38" fmla="*/ 292969 w 1558612"/>
                <a:gd name="connsiteY38" fmla="*/ 485972 h 858112"/>
                <a:gd name="connsiteX39" fmla="*/ 294721 w 1558612"/>
                <a:gd name="connsiteY39" fmla="*/ 485972 h 858112"/>
                <a:gd name="connsiteX40" fmla="*/ 433069 w 1558612"/>
                <a:gd name="connsiteY40" fmla="*/ 389653 h 858112"/>
                <a:gd name="connsiteX41" fmla="*/ 447079 w 1558612"/>
                <a:gd name="connsiteY41" fmla="*/ 368638 h 858112"/>
                <a:gd name="connsiteX42" fmla="*/ 503119 w 1558612"/>
                <a:gd name="connsiteY42" fmla="*/ 135722 h 858112"/>
                <a:gd name="connsiteX43" fmla="*/ 503119 w 1558612"/>
                <a:gd name="connsiteY43" fmla="*/ 853734 h 858112"/>
                <a:gd name="connsiteX44" fmla="*/ 573169 w 1558612"/>
                <a:gd name="connsiteY44" fmla="*/ 853734 h 858112"/>
                <a:gd name="connsiteX45" fmla="*/ 573169 w 1558612"/>
                <a:gd name="connsiteY45" fmla="*/ 450947 h 858112"/>
                <a:gd name="connsiteX46" fmla="*/ 608194 w 1558612"/>
                <a:gd name="connsiteY46" fmla="*/ 450947 h 858112"/>
                <a:gd name="connsiteX47" fmla="*/ 608194 w 1558612"/>
                <a:gd name="connsiteY47" fmla="*/ 853734 h 858112"/>
                <a:gd name="connsiteX48" fmla="*/ 678244 w 1558612"/>
                <a:gd name="connsiteY48" fmla="*/ 853734 h 858112"/>
                <a:gd name="connsiteX49" fmla="*/ 678244 w 1558612"/>
                <a:gd name="connsiteY49" fmla="*/ 135722 h 858112"/>
                <a:gd name="connsiteX50" fmla="*/ 750046 w 1558612"/>
                <a:gd name="connsiteY50" fmla="*/ 424678 h 858112"/>
                <a:gd name="connsiteX51" fmla="*/ 783319 w 1558612"/>
                <a:gd name="connsiteY51" fmla="*/ 450947 h 858112"/>
                <a:gd name="connsiteX52" fmla="*/ 816593 w 1558612"/>
                <a:gd name="connsiteY52" fmla="*/ 424678 h 858112"/>
                <a:gd name="connsiteX53" fmla="*/ 888394 w 1558612"/>
                <a:gd name="connsiteY53" fmla="*/ 135722 h 858112"/>
                <a:gd name="connsiteX54" fmla="*/ 888394 w 1558612"/>
                <a:gd name="connsiteY54" fmla="*/ 282827 h 858112"/>
                <a:gd name="connsiteX55" fmla="*/ 827101 w 1558612"/>
                <a:gd name="connsiteY55" fmla="*/ 538509 h 858112"/>
                <a:gd name="connsiteX56" fmla="*/ 888394 w 1558612"/>
                <a:gd name="connsiteY56" fmla="*/ 538509 h 858112"/>
                <a:gd name="connsiteX57" fmla="*/ 888394 w 1558612"/>
                <a:gd name="connsiteY57" fmla="*/ 853734 h 858112"/>
                <a:gd name="connsiteX58" fmla="*/ 958444 w 1558612"/>
                <a:gd name="connsiteY58" fmla="*/ 853734 h 858112"/>
                <a:gd name="connsiteX59" fmla="*/ 958444 w 1558612"/>
                <a:gd name="connsiteY59" fmla="*/ 538509 h 858112"/>
                <a:gd name="connsiteX60" fmla="*/ 993469 w 1558612"/>
                <a:gd name="connsiteY60" fmla="*/ 538509 h 858112"/>
                <a:gd name="connsiteX61" fmla="*/ 993469 w 1558612"/>
                <a:gd name="connsiteY61" fmla="*/ 853734 h 858112"/>
                <a:gd name="connsiteX62" fmla="*/ 1063519 w 1558612"/>
                <a:gd name="connsiteY62" fmla="*/ 853734 h 858112"/>
                <a:gd name="connsiteX63" fmla="*/ 1063519 w 1558612"/>
                <a:gd name="connsiteY63" fmla="*/ 538509 h 858112"/>
                <a:gd name="connsiteX64" fmla="*/ 1124813 w 1558612"/>
                <a:gd name="connsiteY64" fmla="*/ 538509 h 858112"/>
                <a:gd name="connsiteX65" fmla="*/ 1063519 w 1558612"/>
                <a:gd name="connsiteY65" fmla="*/ 282827 h 858112"/>
                <a:gd name="connsiteX66" fmla="*/ 1063519 w 1558612"/>
                <a:gd name="connsiteY66" fmla="*/ 135722 h 858112"/>
                <a:gd name="connsiteX67" fmla="*/ 1121311 w 1558612"/>
                <a:gd name="connsiteY67" fmla="*/ 368638 h 858112"/>
                <a:gd name="connsiteX68" fmla="*/ 1135321 w 1558612"/>
                <a:gd name="connsiteY68" fmla="*/ 389653 h 858112"/>
                <a:gd name="connsiteX69" fmla="*/ 1275421 w 1558612"/>
                <a:gd name="connsiteY69" fmla="*/ 487723 h 858112"/>
                <a:gd name="connsiteX70" fmla="*/ 1275421 w 1558612"/>
                <a:gd name="connsiteY70" fmla="*/ 596301 h 858112"/>
                <a:gd name="connsiteX71" fmla="*/ 1238644 w 1558612"/>
                <a:gd name="connsiteY71" fmla="*/ 696122 h 858112"/>
                <a:gd name="connsiteX72" fmla="*/ 1273669 w 1558612"/>
                <a:gd name="connsiteY72" fmla="*/ 696122 h 858112"/>
                <a:gd name="connsiteX73" fmla="*/ 1273669 w 1558612"/>
                <a:gd name="connsiteY73" fmla="*/ 853734 h 858112"/>
                <a:gd name="connsiteX74" fmla="*/ 1343719 w 1558612"/>
                <a:gd name="connsiteY74" fmla="*/ 853734 h 858112"/>
                <a:gd name="connsiteX75" fmla="*/ 1343719 w 1558612"/>
                <a:gd name="connsiteY75" fmla="*/ 696122 h 858112"/>
                <a:gd name="connsiteX76" fmla="*/ 1378744 w 1558612"/>
                <a:gd name="connsiteY76" fmla="*/ 696122 h 858112"/>
                <a:gd name="connsiteX77" fmla="*/ 1378744 w 1558612"/>
                <a:gd name="connsiteY77" fmla="*/ 853734 h 858112"/>
                <a:gd name="connsiteX78" fmla="*/ 1448794 w 1558612"/>
                <a:gd name="connsiteY78" fmla="*/ 853734 h 858112"/>
                <a:gd name="connsiteX79" fmla="*/ 1448794 w 1558612"/>
                <a:gd name="connsiteY79" fmla="*/ 696122 h 858112"/>
                <a:gd name="connsiteX80" fmla="*/ 1483819 w 1558612"/>
                <a:gd name="connsiteY80" fmla="*/ 696122 h 858112"/>
                <a:gd name="connsiteX81" fmla="*/ 1450546 w 1558612"/>
                <a:gd name="connsiteY81" fmla="*/ 603306 h 858112"/>
                <a:gd name="connsiteX82" fmla="*/ 1450546 w 1558612"/>
                <a:gd name="connsiteY82" fmla="*/ 549017 h 858112"/>
                <a:gd name="connsiteX83" fmla="*/ 1489073 w 1558612"/>
                <a:gd name="connsiteY83" fmla="*/ 640082 h 858112"/>
                <a:gd name="connsiteX84" fmla="*/ 1520596 w 1558612"/>
                <a:gd name="connsiteY84" fmla="*/ 661097 h 858112"/>
                <a:gd name="connsiteX85" fmla="*/ 1541611 w 1558612"/>
                <a:gd name="connsiteY85" fmla="*/ 654092 h 858112"/>
                <a:gd name="connsiteX86" fmla="*/ 1550367 w 1558612"/>
                <a:gd name="connsiteY86" fmla="*/ 612062 h 858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558612" h="858112">
                  <a:moveTo>
                    <a:pt x="1550367" y="612062"/>
                  </a:moveTo>
                  <a:lnTo>
                    <a:pt x="1489073" y="466708"/>
                  </a:lnTo>
                  <a:cubicBezTo>
                    <a:pt x="1468058" y="436937"/>
                    <a:pt x="1434784" y="414171"/>
                    <a:pt x="1398008" y="403663"/>
                  </a:cubicBezTo>
                  <a:cubicBezTo>
                    <a:pt x="1387501" y="400161"/>
                    <a:pt x="1373491" y="398409"/>
                    <a:pt x="1361232" y="398409"/>
                  </a:cubicBezTo>
                  <a:cubicBezTo>
                    <a:pt x="1336714" y="398409"/>
                    <a:pt x="1313948" y="403663"/>
                    <a:pt x="1292933" y="414171"/>
                  </a:cubicBezTo>
                  <a:lnTo>
                    <a:pt x="1186107" y="338867"/>
                  </a:lnTo>
                  <a:lnTo>
                    <a:pt x="1123062" y="76179"/>
                  </a:lnTo>
                  <a:cubicBezTo>
                    <a:pt x="1121311" y="69174"/>
                    <a:pt x="1116057" y="60418"/>
                    <a:pt x="1110803" y="56916"/>
                  </a:cubicBezTo>
                  <a:cubicBezTo>
                    <a:pt x="1089788" y="41154"/>
                    <a:pt x="1065271" y="28896"/>
                    <a:pt x="1039002" y="21891"/>
                  </a:cubicBezTo>
                  <a:cubicBezTo>
                    <a:pt x="1017987" y="16637"/>
                    <a:pt x="996972" y="13134"/>
                    <a:pt x="975957" y="13134"/>
                  </a:cubicBezTo>
                  <a:cubicBezTo>
                    <a:pt x="954942" y="13134"/>
                    <a:pt x="933927" y="16637"/>
                    <a:pt x="914663" y="21891"/>
                  </a:cubicBezTo>
                  <a:cubicBezTo>
                    <a:pt x="888394" y="28896"/>
                    <a:pt x="863877" y="41154"/>
                    <a:pt x="842862" y="56916"/>
                  </a:cubicBezTo>
                  <a:cubicBezTo>
                    <a:pt x="835857" y="62169"/>
                    <a:pt x="832354" y="69174"/>
                    <a:pt x="830603" y="76179"/>
                  </a:cubicBezTo>
                  <a:lnTo>
                    <a:pt x="783319" y="265314"/>
                  </a:lnTo>
                  <a:lnTo>
                    <a:pt x="737787" y="76179"/>
                  </a:lnTo>
                  <a:cubicBezTo>
                    <a:pt x="736036" y="69174"/>
                    <a:pt x="730782" y="60418"/>
                    <a:pt x="725528" y="56916"/>
                  </a:cubicBezTo>
                  <a:cubicBezTo>
                    <a:pt x="704513" y="41154"/>
                    <a:pt x="679996" y="28896"/>
                    <a:pt x="653727" y="21891"/>
                  </a:cubicBezTo>
                  <a:cubicBezTo>
                    <a:pt x="632712" y="16637"/>
                    <a:pt x="611697" y="13134"/>
                    <a:pt x="590682" y="13134"/>
                  </a:cubicBezTo>
                  <a:cubicBezTo>
                    <a:pt x="569667" y="13134"/>
                    <a:pt x="548652" y="16637"/>
                    <a:pt x="529388" y="21891"/>
                  </a:cubicBezTo>
                  <a:cubicBezTo>
                    <a:pt x="503119" y="28896"/>
                    <a:pt x="478602" y="41154"/>
                    <a:pt x="457587" y="56916"/>
                  </a:cubicBezTo>
                  <a:cubicBezTo>
                    <a:pt x="450582" y="62169"/>
                    <a:pt x="447079" y="69174"/>
                    <a:pt x="445328" y="76179"/>
                  </a:cubicBezTo>
                  <a:lnTo>
                    <a:pt x="382283" y="338867"/>
                  </a:lnTo>
                  <a:lnTo>
                    <a:pt x="275457" y="414171"/>
                  </a:lnTo>
                  <a:cubicBezTo>
                    <a:pt x="252691" y="403663"/>
                    <a:pt x="229924" y="398409"/>
                    <a:pt x="205407" y="398409"/>
                  </a:cubicBezTo>
                  <a:cubicBezTo>
                    <a:pt x="193148" y="398409"/>
                    <a:pt x="179138" y="400161"/>
                    <a:pt x="168631" y="403663"/>
                  </a:cubicBezTo>
                  <a:cubicBezTo>
                    <a:pt x="131854" y="412419"/>
                    <a:pt x="98581" y="435186"/>
                    <a:pt x="77566" y="466708"/>
                  </a:cubicBezTo>
                  <a:lnTo>
                    <a:pt x="16272" y="612062"/>
                  </a:lnTo>
                  <a:cubicBezTo>
                    <a:pt x="9267" y="627823"/>
                    <a:pt x="14521" y="645336"/>
                    <a:pt x="26779" y="655843"/>
                  </a:cubicBezTo>
                  <a:cubicBezTo>
                    <a:pt x="33784" y="659346"/>
                    <a:pt x="40789" y="661097"/>
                    <a:pt x="47794" y="661097"/>
                  </a:cubicBezTo>
                  <a:cubicBezTo>
                    <a:pt x="61804" y="661097"/>
                    <a:pt x="74063" y="652341"/>
                    <a:pt x="79317" y="640082"/>
                  </a:cubicBezTo>
                  <a:lnTo>
                    <a:pt x="117844" y="549017"/>
                  </a:lnTo>
                  <a:lnTo>
                    <a:pt x="117844" y="643584"/>
                  </a:lnTo>
                  <a:lnTo>
                    <a:pt x="117844" y="853734"/>
                  </a:lnTo>
                  <a:lnTo>
                    <a:pt x="187894" y="853734"/>
                  </a:lnTo>
                  <a:lnTo>
                    <a:pt x="187894" y="643584"/>
                  </a:lnTo>
                  <a:lnTo>
                    <a:pt x="222919" y="643584"/>
                  </a:lnTo>
                  <a:lnTo>
                    <a:pt x="222919" y="853734"/>
                  </a:lnTo>
                  <a:lnTo>
                    <a:pt x="292969" y="853734"/>
                  </a:lnTo>
                  <a:lnTo>
                    <a:pt x="292969" y="485972"/>
                  </a:lnTo>
                  <a:lnTo>
                    <a:pt x="294721" y="485972"/>
                  </a:lnTo>
                  <a:lnTo>
                    <a:pt x="433069" y="389653"/>
                  </a:lnTo>
                  <a:cubicBezTo>
                    <a:pt x="440074" y="384399"/>
                    <a:pt x="445328" y="377394"/>
                    <a:pt x="447079" y="368638"/>
                  </a:cubicBezTo>
                  <a:lnTo>
                    <a:pt x="503119" y="135722"/>
                  </a:lnTo>
                  <a:lnTo>
                    <a:pt x="503119" y="853734"/>
                  </a:lnTo>
                  <a:lnTo>
                    <a:pt x="573169" y="853734"/>
                  </a:lnTo>
                  <a:lnTo>
                    <a:pt x="573169" y="450947"/>
                  </a:lnTo>
                  <a:lnTo>
                    <a:pt x="608194" y="450947"/>
                  </a:lnTo>
                  <a:lnTo>
                    <a:pt x="608194" y="853734"/>
                  </a:lnTo>
                  <a:lnTo>
                    <a:pt x="678244" y="853734"/>
                  </a:lnTo>
                  <a:lnTo>
                    <a:pt x="678244" y="135722"/>
                  </a:lnTo>
                  <a:lnTo>
                    <a:pt x="750046" y="424678"/>
                  </a:lnTo>
                  <a:cubicBezTo>
                    <a:pt x="753548" y="440439"/>
                    <a:pt x="767558" y="450947"/>
                    <a:pt x="783319" y="450947"/>
                  </a:cubicBezTo>
                  <a:cubicBezTo>
                    <a:pt x="799081" y="450947"/>
                    <a:pt x="813091" y="440439"/>
                    <a:pt x="816593" y="424678"/>
                  </a:cubicBezTo>
                  <a:lnTo>
                    <a:pt x="888394" y="135722"/>
                  </a:lnTo>
                  <a:lnTo>
                    <a:pt x="888394" y="282827"/>
                  </a:lnTo>
                  <a:lnTo>
                    <a:pt x="827101" y="538509"/>
                  </a:lnTo>
                  <a:lnTo>
                    <a:pt x="888394" y="538509"/>
                  </a:lnTo>
                  <a:lnTo>
                    <a:pt x="888394" y="853734"/>
                  </a:lnTo>
                  <a:lnTo>
                    <a:pt x="958444" y="853734"/>
                  </a:lnTo>
                  <a:lnTo>
                    <a:pt x="958444" y="538509"/>
                  </a:lnTo>
                  <a:lnTo>
                    <a:pt x="993469" y="538509"/>
                  </a:lnTo>
                  <a:lnTo>
                    <a:pt x="993469" y="853734"/>
                  </a:lnTo>
                  <a:lnTo>
                    <a:pt x="1063519" y="853734"/>
                  </a:lnTo>
                  <a:lnTo>
                    <a:pt x="1063519" y="538509"/>
                  </a:lnTo>
                  <a:lnTo>
                    <a:pt x="1124813" y="538509"/>
                  </a:lnTo>
                  <a:lnTo>
                    <a:pt x="1063519" y="282827"/>
                  </a:lnTo>
                  <a:lnTo>
                    <a:pt x="1063519" y="135722"/>
                  </a:lnTo>
                  <a:lnTo>
                    <a:pt x="1121311" y="368638"/>
                  </a:lnTo>
                  <a:cubicBezTo>
                    <a:pt x="1123062" y="377394"/>
                    <a:pt x="1128316" y="384399"/>
                    <a:pt x="1135321" y="389653"/>
                  </a:cubicBezTo>
                  <a:lnTo>
                    <a:pt x="1275421" y="487723"/>
                  </a:lnTo>
                  <a:lnTo>
                    <a:pt x="1275421" y="596301"/>
                  </a:lnTo>
                  <a:lnTo>
                    <a:pt x="1238644" y="696122"/>
                  </a:lnTo>
                  <a:lnTo>
                    <a:pt x="1273669" y="696122"/>
                  </a:lnTo>
                  <a:lnTo>
                    <a:pt x="1273669" y="853734"/>
                  </a:lnTo>
                  <a:lnTo>
                    <a:pt x="1343719" y="853734"/>
                  </a:lnTo>
                  <a:lnTo>
                    <a:pt x="1343719" y="696122"/>
                  </a:lnTo>
                  <a:lnTo>
                    <a:pt x="1378744" y="696122"/>
                  </a:lnTo>
                  <a:lnTo>
                    <a:pt x="1378744" y="853734"/>
                  </a:lnTo>
                  <a:lnTo>
                    <a:pt x="1448794" y="853734"/>
                  </a:lnTo>
                  <a:lnTo>
                    <a:pt x="1448794" y="696122"/>
                  </a:lnTo>
                  <a:lnTo>
                    <a:pt x="1483819" y="696122"/>
                  </a:lnTo>
                  <a:lnTo>
                    <a:pt x="1450546" y="603306"/>
                  </a:lnTo>
                  <a:lnTo>
                    <a:pt x="1450546" y="549017"/>
                  </a:lnTo>
                  <a:lnTo>
                    <a:pt x="1489073" y="640082"/>
                  </a:lnTo>
                  <a:cubicBezTo>
                    <a:pt x="1494327" y="654092"/>
                    <a:pt x="1508337" y="661097"/>
                    <a:pt x="1520596" y="661097"/>
                  </a:cubicBezTo>
                  <a:cubicBezTo>
                    <a:pt x="1527601" y="661097"/>
                    <a:pt x="1534606" y="659346"/>
                    <a:pt x="1541611" y="654092"/>
                  </a:cubicBezTo>
                  <a:cubicBezTo>
                    <a:pt x="1552118" y="645336"/>
                    <a:pt x="1557372" y="626072"/>
                    <a:pt x="1550367" y="612062"/>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43" name="Graphic 33" descr="Flip Calendar">
            <a:extLst>
              <a:ext uri="{FF2B5EF4-FFF2-40B4-BE49-F238E27FC236}">
                <a16:creationId xmlns:a16="http://schemas.microsoft.com/office/drawing/2014/main" id="{CB0063D5-F428-4115-9C98-E7F16AF8704B}"/>
              </a:ext>
            </a:extLst>
          </p:cNvPr>
          <p:cNvGrpSpPr/>
          <p:nvPr/>
        </p:nvGrpSpPr>
        <p:grpSpPr>
          <a:xfrm>
            <a:off x="2047971" y="2375177"/>
            <a:ext cx="1681200" cy="1681200"/>
            <a:chOff x="3505975" y="2550300"/>
            <a:chExt cx="1681200" cy="1681200"/>
          </a:xfrm>
          <a:solidFill>
            <a:srgbClr val="A3AB16"/>
          </a:solidFill>
        </p:grpSpPr>
        <p:sp>
          <p:nvSpPr>
            <p:cNvPr id="44" name="Freeform: Shape 43">
              <a:extLst>
                <a:ext uri="{FF2B5EF4-FFF2-40B4-BE49-F238E27FC236}">
                  <a16:creationId xmlns:a16="http://schemas.microsoft.com/office/drawing/2014/main" id="{A9332649-54E4-4019-A5C5-A0DAFACD1788}"/>
                </a:ext>
              </a:extLst>
            </p:cNvPr>
            <p:cNvSpPr/>
            <p:nvPr>
              <p:custDataLst>
                <p:tags r:id="rId7"/>
              </p:custDataLst>
            </p:nvPr>
          </p:nvSpPr>
          <p:spPr>
            <a:xfrm>
              <a:off x="3948166"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5" name="Freeform: Shape 44">
              <a:extLst>
                <a:ext uri="{FF2B5EF4-FFF2-40B4-BE49-F238E27FC236}">
                  <a16:creationId xmlns:a16="http://schemas.microsoft.com/office/drawing/2014/main" id="{ACC01DAA-5247-448E-A30B-7F914C1BE036}"/>
                </a:ext>
              </a:extLst>
            </p:cNvPr>
            <p:cNvSpPr/>
            <p:nvPr>
              <p:custDataLst>
                <p:tags r:id="rId8"/>
              </p:custDataLst>
            </p:nvPr>
          </p:nvSpPr>
          <p:spPr>
            <a:xfrm>
              <a:off x="3738016" y="3202641"/>
              <a:ext cx="1208363" cy="788063"/>
            </a:xfrm>
            <a:custGeom>
              <a:avLst/>
              <a:gdLst>
                <a:gd name="connsiteX0" fmla="*/ 118209 w 1208362"/>
                <a:gd name="connsiteY0" fmla="*/ 118209 h 788062"/>
                <a:gd name="connsiteX1" fmla="*/ 1098909 w 1208362"/>
                <a:gd name="connsiteY1" fmla="*/ 118209 h 788062"/>
                <a:gd name="connsiteX2" fmla="*/ 1098909 w 1208362"/>
                <a:gd name="connsiteY2" fmla="*/ 678609 h 788062"/>
                <a:gd name="connsiteX3" fmla="*/ 118209 w 1208362"/>
                <a:gd name="connsiteY3" fmla="*/ 678609 h 788062"/>
                <a:gd name="connsiteX4" fmla="*/ 118209 w 1208362"/>
                <a:gd name="connsiteY4" fmla="*/ 118209 h 788062"/>
                <a:gd name="connsiteX5" fmla="*/ 13134 w 1208362"/>
                <a:gd name="connsiteY5" fmla="*/ 783684 h 788062"/>
                <a:gd name="connsiteX6" fmla="*/ 1203984 w 1208362"/>
                <a:gd name="connsiteY6" fmla="*/ 783684 h 788062"/>
                <a:gd name="connsiteX7" fmla="*/ 1203984 w 1208362"/>
                <a:gd name="connsiteY7" fmla="*/ 13134 h 788062"/>
                <a:gd name="connsiteX8" fmla="*/ 13134 w 1208362"/>
                <a:gd name="connsiteY8" fmla="*/ 13134 h 788062"/>
                <a:gd name="connsiteX9" fmla="*/ 13134 w 1208362"/>
                <a:gd name="connsiteY9" fmla="*/ 783684 h 78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8362" h="788062">
                  <a:moveTo>
                    <a:pt x="118209" y="118209"/>
                  </a:moveTo>
                  <a:lnTo>
                    <a:pt x="1098909" y="118209"/>
                  </a:lnTo>
                  <a:lnTo>
                    <a:pt x="1098909" y="678609"/>
                  </a:lnTo>
                  <a:lnTo>
                    <a:pt x="118209" y="678609"/>
                  </a:lnTo>
                  <a:lnTo>
                    <a:pt x="118209" y="118209"/>
                  </a:lnTo>
                  <a:close/>
                  <a:moveTo>
                    <a:pt x="13134" y="783684"/>
                  </a:moveTo>
                  <a:lnTo>
                    <a:pt x="1203984" y="783684"/>
                  </a:lnTo>
                  <a:lnTo>
                    <a:pt x="1203984" y="13134"/>
                  </a:lnTo>
                  <a:lnTo>
                    <a:pt x="13134" y="13134"/>
                  </a:lnTo>
                  <a:lnTo>
                    <a:pt x="13134" y="78368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325B2778-44AB-429F-9B5E-9ABB8D66EE58}"/>
                </a:ext>
              </a:extLst>
            </p:cNvPr>
            <p:cNvSpPr/>
            <p:nvPr>
              <p:custDataLst>
                <p:tags r:id="rId9"/>
              </p:custDataLst>
            </p:nvPr>
          </p:nvSpPr>
          <p:spPr>
            <a:xfrm>
              <a:off x="4613641" y="2782341"/>
              <a:ext cx="122588" cy="227663"/>
            </a:xfrm>
            <a:custGeom>
              <a:avLst/>
              <a:gdLst>
                <a:gd name="connsiteX0" fmla="*/ 65672 w 122587"/>
                <a:gd name="connsiteY0" fmla="*/ 223284 h 227662"/>
                <a:gd name="connsiteX1" fmla="*/ 118209 w 122587"/>
                <a:gd name="connsiteY1" fmla="*/ 170747 h 227662"/>
                <a:gd name="connsiteX2" fmla="*/ 118209 w 122587"/>
                <a:gd name="connsiteY2" fmla="*/ 65672 h 227662"/>
                <a:gd name="connsiteX3" fmla="*/ 65672 w 122587"/>
                <a:gd name="connsiteY3" fmla="*/ 13134 h 227662"/>
                <a:gd name="connsiteX4" fmla="*/ 13134 w 122587"/>
                <a:gd name="connsiteY4" fmla="*/ 65672 h 227662"/>
                <a:gd name="connsiteX5" fmla="*/ 13134 w 122587"/>
                <a:gd name="connsiteY5" fmla="*/ 170747 h 227662"/>
                <a:gd name="connsiteX6" fmla="*/ 65672 w 122587"/>
                <a:gd name="connsiteY6" fmla="*/ 223284 h 22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587" h="227662">
                  <a:moveTo>
                    <a:pt x="65672" y="223284"/>
                  </a:moveTo>
                  <a:cubicBezTo>
                    <a:pt x="95443" y="223284"/>
                    <a:pt x="118209" y="200518"/>
                    <a:pt x="118209" y="170747"/>
                  </a:cubicBezTo>
                  <a:lnTo>
                    <a:pt x="118209" y="65672"/>
                  </a:lnTo>
                  <a:cubicBezTo>
                    <a:pt x="118209" y="35901"/>
                    <a:pt x="95443" y="13134"/>
                    <a:pt x="65672" y="13134"/>
                  </a:cubicBezTo>
                  <a:cubicBezTo>
                    <a:pt x="35901" y="13134"/>
                    <a:pt x="13134" y="35901"/>
                    <a:pt x="13134" y="65672"/>
                  </a:cubicBezTo>
                  <a:lnTo>
                    <a:pt x="13134" y="170747"/>
                  </a:lnTo>
                  <a:cubicBezTo>
                    <a:pt x="13134" y="200518"/>
                    <a:pt x="35901" y="223284"/>
                    <a:pt x="65672" y="22328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5092ED34-164E-4ABF-9E02-5ADE009BB1CD}"/>
                </a:ext>
              </a:extLst>
            </p:cNvPr>
            <p:cNvSpPr/>
            <p:nvPr>
              <p:custDataLst>
                <p:tags r:id="rId10"/>
              </p:custDataLst>
            </p:nvPr>
          </p:nvSpPr>
          <p:spPr>
            <a:xfrm>
              <a:off x="3738016" y="2887416"/>
              <a:ext cx="1208363" cy="262688"/>
            </a:xfrm>
            <a:custGeom>
              <a:avLst/>
              <a:gdLst>
                <a:gd name="connsiteX0" fmla="*/ 1063884 w 1208362"/>
                <a:gd name="connsiteY0" fmla="*/ 13134 h 262687"/>
                <a:gd name="connsiteX1" fmla="*/ 1063884 w 1208362"/>
                <a:gd name="connsiteY1" fmla="*/ 65672 h 262687"/>
                <a:gd name="connsiteX2" fmla="*/ 941297 w 1208362"/>
                <a:gd name="connsiteY2" fmla="*/ 188259 h 262687"/>
                <a:gd name="connsiteX3" fmla="*/ 818709 w 1208362"/>
                <a:gd name="connsiteY3" fmla="*/ 65672 h 262687"/>
                <a:gd name="connsiteX4" fmla="*/ 818709 w 1208362"/>
                <a:gd name="connsiteY4" fmla="*/ 13134 h 262687"/>
                <a:gd name="connsiteX5" fmla="*/ 398409 w 1208362"/>
                <a:gd name="connsiteY5" fmla="*/ 13134 h 262687"/>
                <a:gd name="connsiteX6" fmla="*/ 398409 w 1208362"/>
                <a:gd name="connsiteY6" fmla="*/ 65672 h 262687"/>
                <a:gd name="connsiteX7" fmla="*/ 275822 w 1208362"/>
                <a:gd name="connsiteY7" fmla="*/ 188259 h 262687"/>
                <a:gd name="connsiteX8" fmla="*/ 153234 w 1208362"/>
                <a:gd name="connsiteY8" fmla="*/ 65672 h 262687"/>
                <a:gd name="connsiteX9" fmla="*/ 153234 w 1208362"/>
                <a:gd name="connsiteY9" fmla="*/ 13134 h 262687"/>
                <a:gd name="connsiteX10" fmla="*/ 13134 w 1208362"/>
                <a:gd name="connsiteY10" fmla="*/ 13134 h 262687"/>
                <a:gd name="connsiteX11" fmla="*/ 13134 w 1208362"/>
                <a:gd name="connsiteY11" fmla="*/ 258309 h 262687"/>
                <a:gd name="connsiteX12" fmla="*/ 1203984 w 1208362"/>
                <a:gd name="connsiteY12" fmla="*/ 258309 h 262687"/>
                <a:gd name="connsiteX13" fmla="*/ 1203984 w 1208362"/>
                <a:gd name="connsiteY13" fmla="*/ 13134 h 262687"/>
                <a:gd name="connsiteX14" fmla="*/ 1063884 w 1208362"/>
                <a:gd name="connsiteY14" fmla="*/ 13134 h 262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08362" h="262687">
                  <a:moveTo>
                    <a:pt x="1063884" y="13134"/>
                  </a:moveTo>
                  <a:lnTo>
                    <a:pt x="1063884" y="65672"/>
                  </a:lnTo>
                  <a:cubicBezTo>
                    <a:pt x="1063884" y="133971"/>
                    <a:pt x="1009596" y="188259"/>
                    <a:pt x="941297" y="188259"/>
                  </a:cubicBezTo>
                  <a:cubicBezTo>
                    <a:pt x="872998" y="188259"/>
                    <a:pt x="818709" y="133971"/>
                    <a:pt x="818709" y="65672"/>
                  </a:cubicBezTo>
                  <a:lnTo>
                    <a:pt x="818709" y="13134"/>
                  </a:lnTo>
                  <a:lnTo>
                    <a:pt x="398409" y="13134"/>
                  </a:lnTo>
                  <a:lnTo>
                    <a:pt x="398409" y="65672"/>
                  </a:lnTo>
                  <a:cubicBezTo>
                    <a:pt x="398409" y="133971"/>
                    <a:pt x="344121" y="188259"/>
                    <a:pt x="275822" y="188259"/>
                  </a:cubicBezTo>
                  <a:cubicBezTo>
                    <a:pt x="207523" y="188259"/>
                    <a:pt x="153234" y="133971"/>
                    <a:pt x="153234" y="65672"/>
                  </a:cubicBezTo>
                  <a:lnTo>
                    <a:pt x="153234" y="13134"/>
                  </a:lnTo>
                  <a:lnTo>
                    <a:pt x="13134" y="13134"/>
                  </a:lnTo>
                  <a:lnTo>
                    <a:pt x="13134" y="258309"/>
                  </a:lnTo>
                  <a:lnTo>
                    <a:pt x="1203984" y="258309"/>
                  </a:lnTo>
                  <a:lnTo>
                    <a:pt x="1203984" y="13134"/>
                  </a:lnTo>
                  <a:lnTo>
                    <a:pt x="1063884" y="13134"/>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Graphic 35" descr="Beach umbrella">
            <a:extLst>
              <a:ext uri="{FF2B5EF4-FFF2-40B4-BE49-F238E27FC236}">
                <a16:creationId xmlns:a16="http://schemas.microsoft.com/office/drawing/2014/main" id="{18512C84-F31E-44BE-9D28-75FADC1113CA}"/>
              </a:ext>
            </a:extLst>
          </p:cNvPr>
          <p:cNvSpPr/>
          <p:nvPr>
            <p:custDataLst>
              <p:tags r:id="rId3"/>
            </p:custDataLst>
          </p:nvPr>
        </p:nvSpPr>
        <p:spPr>
          <a:xfrm>
            <a:off x="6795273" y="2459719"/>
            <a:ext cx="1260900" cy="1260900"/>
          </a:xfrm>
          <a:custGeom>
            <a:avLst/>
            <a:gdLst>
              <a:gd name="connsiteX0" fmla="*/ 583607 w 1260900"/>
              <a:gd name="connsiteY0" fmla="*/ 583607 h 1260900"/>
              <a:gd name="connsiteX1" fmla="*/ 501298 w 1260900"/>
              <a:gd name="connsiteY1" fmla="*/ 699189 h 1260900"/>
              <a:gd name="connsiteX2" fmla="*/ 287645 w 1260900"/>
              <a:gd name="connsiteY2" fmla="*/ 336680 h 1260900"/>
              <a:gd name="connsiteX3" fmla="*/ 312163 w 1260900"/>
              <a:gd name="connsiteY3" fmla="*/ 310412 h 1260900"/>
              <a:gd name="connsiteX4" fmla="*/ 338432 w 1260900"/>
              <a:gd name="connsiteY4" fmla="*/ 285894 h 1260900"/>
              <a:gd name="connsiteX5" fmla="*/ 700940 w 1260900"/>
              <a:gd name="connsiteY5" fmla="*/ 501298 h 1260900"/>
              <a:gd name="connsiteX6" fmla="*/ 583607 w 1260900"/>
              <a:gd name="connsiteY6" fmla="*/ 583607 h 1260900"/>
              <a:gd name="connsiteX7" fmla="*/ 303407 w 1260900"/>
              <a:gd name="connsiteY7" fmla="*/ 897080 h 1260900"/>
              <a:gd name="connsiteX8" fmla="*/ 187824 w 1260900"/>
              <a:gd name="connsiteY8" fmla="*/ 979389 h 1260900"/>
              <a:gd name="connsiteX9" fmla="*/ 184322 w 1260900"/>
              <a:gd name="connsiteY9" fmla="*/ 982892 h 1260900"/>
              <a:gd name="connsiteX10" fmla="*/ 222849 w 1260900"/>
              <a:gd name="connsiteY10" fmla="*/ 420740 h 1260900"/>
              <a:gd name="connsiteX11" fmla="*/ 303407 w 1260900"/>
              <a:gd name="connsiteY11" fmla="*/ 897080 h 1260900"/>
              <a:gd name="connsiteX12" fmla="*/ 303407 w 1260900"/>
              <a:gd name="connsiteY12" fmla="*/ 897080 h 1260900"/>
              <a:gd name="connsiteX13" fmla="*/ 984643 w 1260900"/>
              <a:gd name="connsiteY13" fmla="*/ 182570 h 1260900"/>
              <a:gd name="connsiteX14" fmla="*/ 981140 w 1260900"/>
              <a:gd name="connsiteY14" fmla="*/ 186073 h 1260900"/>
              <a:gd name="connsiteX15" fmla="*/ 898832 w 1260900"/>
              <a:gd name="connsiteY15" fmla="*/ 301655 h 1260900"/>
              <a:gd name="connsiteX16" fmla="*/ 898832 w 1260900"/>
              <a:gd name="connsiteY16" fmla="*/ 301655 h 1260900"/>
              <a:gd name="connsiteX17" fmla="*/ 422492 w 1260900"/>
              <a:gd name="connsiteY17" fmla="*/ 221098 h 1260900"/>
              <a:gd name="connsiteX18" fmla="*/ 984643 w 1260900"/>
              <a:gd name="connsiteY18" fmla="*/ 182570 h 1260900"/>
              <a:gd name="connsiteX19" fmla="*/ 1233320 w 1260900"/>
              <a:gd name="connsiteY19" fmla="*/ 1158017 h 1260900"/>
              <a:gd name="connsiteX20" fmla="*/ 707945 w 1260900"/>
              <a:gd name="connsiteY20" fmla="*/ 632642 h 1260900"/>
              <a:gd name="connsiteX21" fmla="*/ 697438 w 1260900"/>
              <a:gd name="connsiteY21" fmla="*/ 623885 h 1260900"/>
              <a:gd name="connsiteX22" fmla="*/ 783249 w 1260900"/>
              <a:gd name="connsiteY22" fmla="*/ 585358 h 1260900"/>
              <a:gd name="connsiteX23" fmla="*/ 855050 w 1260900"/>
              <a:gd name="connsiteY23" fmla="*/ 459268 h 1260900"/>
              <a:gd name="connsiteX24" fmla="*/ 981140 w 1260900"/>
              <a:gd name="connsiteY24" fmla="*/ 387467 h 1260900"/>
              <a:gd name="connsiteX25" fmla="*/ 1052942 w 1260900"/>
              <a:gd name="connsiteY25" fmla="*/ 261377 h 1260900"/>
              <a:gd name="connsiteX26" fmla="*/ 1177281 w 1260900"/>
              <a:gd name="connsiteY26" fmla="*/ 189575 h 1260900"/>
              <a:gd name="connsiteX27" fmla="*/ 285894 w 1260900"/>
              <a:gd name="connsiteY27" fmla="*/ 189575 h 1260900"/>
              <a:gd name="connsiteX28" fmla="*/ 198332 w 1260900"/>
              <a:gd name="connsiteY28" fmla="*/ 198332 h 1260900"/>
              <a:gd name="connsiteX29" fmla="*/ 189575 w 1260900"/>
              <a:gd name="connsiteY29" fmla="*/ 285894 h 1260900"/>
              <a:gd name="connsiteX30" fmla="*/ 189575 w 1260900"/>
              <a:gd name="connsiteY30" fmla="*/ 1179032 h 1260900"/>
              <a:gd name="connsiteX31" fmla="*/ 261377 w 1260900"/>
              <a:gd name="connsiteY31" fmla="*/ 1054693 h 1260900"/>
              <a:gd name="connsiteX32" fmla="*/ 387467 w 1260900"/>
              <a:gd name="connsiteY32" fmla="*/ 982892 h 1260900"/>
              <a:gd name="connsiteX33" fmla="*/ 459268 w 1260900"/>
              <a:gd name="connsiteY33" fmla="*/ 856802 h 1260900"/>
              <a:gd name="connsiteX34" fmla="*/ 585358 w 1260900"/>
              <a:gd name="connsiteY34" fmla="*/ 785000 h 1260900"/>
              <a:gd name="connsiteX35" fmla="*/ 625637 w 1260900"/>
              <a:gd name="connsiteY35" fmla="*/ 695687 h 1260900"/>
              <a:gd name="connsiteX36" fmla="*/ 634393 w 1260900"/>
              <a:gd name="connsiteY36" fmla="*/ 706194 h 1260900"/>
              <a:gd name="connsiteX37" fmla="*/ 1159768 w 1260900"/>
              <a:gd name="connsiteY37" fmla="*/ 1231569 h 1260900"/>
              <a:gd name="connsiteX38" fmla="*/ 1196544 w 1260900"/>
              <a:gd name="connsiteY38" fmla="*/ 1247330 h 1260900"/>
              <a:gd name="connsiteX39" fmla="*/ 1233320 w 1260900"/>
              <a:gd name="connsiteY39" fmla="*/ 1231569 h 1260900"/>
              <a:gd name="connsiteX40" fmla="*/ 1233320 w 1260900"/>
              <a:gd name="connsiteY40" fmla="*/ 1158017 h 1260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260900" h="1260900">
                <a:moveTo>
                  <a:pt x="583607" y="583607"/>
                </a:moveTo>
                <a:cubicBezTo>
                  <a:pt x="546830" y="620383"/>
                  <a:pt x="518810" y="660662"/>
                  <a:pt x="501298" y="699189"/>
                </a:cubicBezTo>
                <a:cubicBezTo>
                  <a:pt x="371705" y="545079"/>
                  <a:pt x="289397" y="408482"/>
                  <a:pt x="287645" y="336680"/>
                </a:cubicBezTo>
                <a:cubicBezTo>
                  <a:pt x="294650" y="327924"/>
                  <a:pt x="303407" y="319168"/>
                  <a:pt x="312163" y="310412"/>
                </a:cubicBezTo>
                <a:cubicBezTo>
                  <a:pt x="320919" y="301655"/>
                  <a:pt x="329675" y="294650"/>
                  <a:pt x="338432" y="285894"/>
                </a:cubicBezTo>
                <a:cubicBezTo>
                  <a:pt x="408482" y="289397"/>
                  <a:pt x="545079" y="369954"/>
                  <a:pt x="700940" y="501298"/>
                </a:cubicBezTo>
                <a:cubicBezTo>
                  <a:pt x="660662" y="518810"/>
                  <a:pt x="620383" y="546830"/>
                  <a:pt x="583607" y="583607"/>
                </a:cubicBezTo>
                <a:close/>
                <a:moveTo>
                  <a:pt x="303407" y="897080"/>
                </a:moveTo>
                <a:cubicBezTo>
                  <a:pt x="263128" y="914593"/>
                  <a:pt x="224600" y="942613"/>
                  <a:pt x="187824" y="979389"/>
                </a:cubicBezTo>
                <a:cubicBezTo>
                  <a:pt x="186073" y="981141"/>
                  <a:pt x="186073" y="981141"/>
                  <a:pt x="184322" y="982892"/>
                </a:cubicBezTo>
                <a:cubicBezTo>
                  <a:pt x="100262" y="807767"/>
                  <a:pt x="114272" y="594114"/>
                  <a:pt x="222849" y="420740"/>
                </a:cubicBezTo>
                <a:cubicBezTo>
                  <a:pt x="175565" y="557338"/>
                  <a:pt x="207088" y="732463"/>
                  <a:pt x="303407" y="897080"/>
                </a:cubicBezTo>
                <a:lnTo>
                  <a:pt x="303407" y="897080"/>
                </a:lnTo>
                <a:close/>
                <a:moveTo>
                  <a:pt x="984643" y="182570"/>
                </a:moveTo>
                <a:cubicBezTo>
                  <a:pt x="982892" y="184322"/>
                  <a:pt x="982892" y="184322"/>
                  <a:pt x="981140" y="186073"/>
                </a:cubicBezTo>
                <a:cubicBezTo>
                  <a:pt x="944364" y="222849"/>
                  <a:pt x="916344" y="263128"/>
                  <a:pt x="898832" y="301655"/>
                </a:cubicBezTo>
                <a:lnTo>
                  <a:pt x="898832" y="301655"/>
                </a:lnTo>
                <a:cubicBezTo>
                  <a:pt x="734214" y="205337"/>
                  <a:pt x="557338" y="173814"/>
                  <a:pt x="422492" y="221098"/>
                </a:cubicBezTo>
                <a:cubicBezTo>
                  <a:pt x="595865" y="112520"/>
                  <a:pt x="809518" y="98510"/>
                  <a:pt x="984643" y="182570"/>
                </a:cubicBezTo>
                <a:close/>
                <a:moveTo>
                  <a:pt x="1233320" y="1158017"/>
                </a:moveTo>
                <a:lnTo>
                  <a:pt x="707945" y="632642"/>
                </a:lnTo>
                <a:cubicBezTo>
                  <a:pt x="704443" y="629139"/>
                  <a:pt x="700940" y="627388"/>
                  <a:pt x="697438" y="623885"/>
                </a:cubicBezTo>
                <a:cubicBezTo>
                  <a:pt x="728960" y="601119"/>
                  <a:pt x="760483" y="587109"/>
                  <a:pt x="783249" y="585358"/>
                </a:cubicBezTo>
                <a:cubicBezTo>
                  <a:pt x="785000" y="550333"/>
                  <a:pt x="813020" y="503049"/>
                  <a:pt x="855050" y="459268"/>
                </a:cubicBezTo>
                <a:cubicBezTo>
                  <a:pt x="898832" y="415487"/>
                  <a:pt x="946115" y="389218"/>
                  <a:pt x="981140" y="387467"/>
                </a:cubicBezTo>
                <a:cubicBezTo>
                  <a:pt x="982892" y="352442"/>
                  <a:pt x="1010912" y="305158"/>
                  <a:pt x="1052942" y="261377"/>
                </a:cubicBezTo>
                <a:cubicBezTo>
                  <a:pt x="1094972" y="219347"/>
                  <a:pt x="1144007" y="193078"/>
                  <a:pt x="1177281" y="189575"/>
                </a:cubicBezTo>
                <a:cubicBezTo>
                  <a:pt x="932105" y="-32833"/>
                  <a:pt x="552084" y="-29331"/>
                  <a:pt x="285894" y="189575"/>
                </a:cubicBezTo>
                <a:cubicBezTo>
                  <a:pt x="259625" y="172063"/>
                  <a:pt x="222849" y="175565"/>
                  <a:pt x="198332" y="198332"/>
                </a:cubicBezTo>
                <a:cubicBezTo>
                  <a:pt x="175565" y="221098"/>
                  <a:pt x="172063" y="257874"/>
                  <a:pt x="189575" y="285894"/>
                </a:cubicBezTo>
                <a:cubicBezTo>
                  <a:pt x="-29331" y="552084"/>
                  <a:pt x="-32833" y="932105"/>
                  <a:pt x="189575" y="1179032"/>
                </a:cubicBezTo>
                <a:cubicBezTo>
                  <a:pt x="193078" y="1144007"/>
                  <a:pt x="219347" y="1096723"/>
                  <a:pt x="261377" y="1054693"/>
                </a:cubicBezTo>
                <a:cubicBezTo>
                  <a:pt x="305158" y="1010912"/>
                  <a:pt x="352442" y="984643"/>
                  <a:pt x="387467" y="982892"/>
                </a:cubicBezTo>
                <a:cubicBezTo>
                  <a:pt x="389218" y="947867"/>
                  <a:pt x="417238" y="900583"/>
                  <a:pt x="459268" y="856802"/>
                </a:cubicBezTo>
                <a:cubicBezTo>
                  <a:pt x="503049" y="813020"/>
                  <a:pt x="550333" y="786752"/>
                  <a:pt x="585358" y="785000"/>
                </a:cubicBezTo>
                <a:cubicBezTo>
                  <a:pt x="587109" y="760483"/>
                  <a:pt x="601119" y="728960"/>
                  <a:pt x="625637" y="695687"/>
                </a:cubicBezTo>
                <a:cubicBezTo>
                  <a:pt x="627388" y="699189"/>
                  <a:pt x="630890" y="702692"/>
                  <a:pt x="634393" y="706194"/>
                </a:cubicBezTo>
                <a:lnTo>
                  <a:pt x="1159768" y="1231569"/>
                </a:lnTo>
                <a:cubicBezTo>
                  <a:pt x="1170275" y="1242077"/>
                  <a:pt x="1184286" y="1247330"/>
                  <a:pt x="1196544" y="1247330"/>
                </a:cubicBezTo>
                <a:cubicBezTo>
                  <a:pt x="1208803" y="1247330"/>
                  <a:pt x="1222813" y="1242077"/>
                  <a:pt x="1233320" y="1231569"/>
                </a:cubicBezTo>
                <a:cubicBezTo>
                  <a:pt x="1254336" y="1212305"/>
                  <a:pt x="1254336" y="1177280"/>
                  <a:pt x="1233320" y="1158017"/>
                </a:cubicBezTo>
                <a:close/>
              </a:path>
            </a:pathLst>
          </a:custGeom>
          <a:solidFill>
            <a:srgbClr val="A3AB16"/>
          </a:solidFill>
          <a:ln w="17463" cap="flat">
            <a:noFill/>
            <a:prstDash val="solid"/>
            <a:miter/>
          </a:ln>
        </p:spPr>
        <p:txBody>
          <a:bodyPr rtlCol="0" anchor="ctr"/>
          <a:lstStyle/>
          <a:p>
            <a:endParaRPr lang="en-US" dirty="0">
              <a:latin typeface="Arial" panose="020B0604020202020204" pitchFamily="34" charset="0"/>
            </a:endParaRPr>
          </a:p>
        </p:txBody>
      </p:sp>
      <p:sp>
        <p:nvSpPr>
          <p:cNvPr id="49" name="TextBox 48">
            <a:extLst>
              <a:ext uri="{FF2B5EF4-FFF2-40B4-BE49-F238E27FC236}">
                <a16:creationId xmlns:a16="http://schemas.microsoft.com/office/drawing/2014/main" id="{9EE7399B-ECAD-4DA7-BA1C-3A70121284E5}"/>
              </a:ext>
            </a:extLst>
          </p:cNvPr>
          <p:cNvSpPr txBox="1"/>
          <p:nvPr>
            <p:custDataLst>
              <p:tags r:id="rId4"/>
            </p:custDataLst>
          </p:nvPr>
        </p:nvSpPr>
        <p:spPr>
          <a:xfrm>
            <a:off x="1631271" y="392252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Administrative Leave</a:t>
            </a:r>
          </a:p>
        </p:txBody>
      </p:sp>
      <p:sp>
        <p:nvSpPr>
          <p:cNvPr id="50" name="TextBox 49">
            <a:extLst>
              <a:ext uri="{FF2B5EF4-FFF2-40B4-BE49-F238E27FC236}">
                <a16:creationId xmlns:a16="http://schemas.microsoft.com/office/drawing/2014/main" id="{FB703294-ADE5-42C0-9416-D03A23BBB242}"/>
              </a:ext>
            </a:extLst>
          </p:cNvPr>
          <p:cNvSpPr txBox="1"/>
          <p:nvPr>
            <p:custDataLst>
              <p:tags r:id="rId5"/>
            </p:custDataLst>
          </p:nvPr>
        </p:nvSpPr>
        <p:spPr>
          <a:xfrm>
            <a:off x="3899847" y="392690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FMLA</a:t>
            </a:r>
          </a:p>
        </p:txBody>
      </p:sp>
      <p:sp>
        <p:nvSpPr>
          <p:cNvPr id="51" name="TextBox 50">
            <a:extLst>
              <a:ext uri="{FF2B5EF4-FFF2-40B4-BE49-F238E27FC236}">
                <a16:creationId xmlns:a16="http://schemas.microsoft.com/office/drawing/2014/main" id="{523A532B-9513-4735-AFD6-562E17D2FA1A}"/>
              </a:ext>
            </a:extLst>
          </p:cNvPr>
          <p:cNvSpPr txBox="1"/>
          <p:nvPr>
            <p:custDataLst>
              <p:tags r:id="rId6"/>
            </p:custDataLst>
          </p:nvPr>
        </p:nvSpPr>
        <p:spPr>
          <a:xfrm>
            <a:off x="6168423" y="3931286"/>
            <a:ext cx="2514600"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Vacation Days</a:t>
            </a:r>
          </a:p>
        </p:txBody>
      </p:sp>
    </p:spTree>
    <p:custDataLst>
      <p:tags r:id="rId1"/>
    </p:custDataLst>
    <p:extLst>
      <p:ext uri="{BB962C8B-B14F-4D97-AF65-F5344CB8AC3E}">
        <p14:creationId xmlns:p14="http://schemas.microsoft.com/office/powerpoint/2010/main" val="4147970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171D877-27FF-44BC-B310-63A2C707242B}"/>
              </a:ext>
            </a:extLst>
          </p:cNvPr>
          <p:cNvSpPr>
            <a:spLocks noGrp="1"/>
          </p:cNvSpPr>
          <p:nvPr>
            <p:ph type="ctrTitle"/>
            <p:custDataLst>
              <p:tags r:id="rId2"/>
            </p:custDataLst>
          </p:nvPr>
        </p:nvSpPr>
        <p:spPr>
          <a:xfrm>
            <a:off x="1727200" y="1485900"/>
            <a:ext cx="5709612" cy="1632001"/>
          </a:xfrm>
        </p:spPr>
        <p:txBody>
          <a:bodyPr/>
          <a:lstStyle/>
          <a:p>
            <a:r>
              <a:rPr lang="en-US" b="1" dirty="0"/>
              <a:t>THANK YOU!</a:t>
            </a:r>
          </a:p>
        </p:txBody>
      </p:sp>
      <p:sp>
        <p:nvSpPr>
          <p:cNvPr id="9" name="Subtitle 8">
            <a:extLst>
              <a:ext uri="{FF2B5EF4-FFF2-40B4-BE49-F238E27FC236}">
                <a16:creationId xmlns:a16="http://schemas.microsoft.com/office/drawing/2014/main" id="{37CC915C-0EC5-47CE-8B29-C80AC5926B88}"/>
              </a:ext>
            </a:extLst>
          </p:cNvPr>
          <p:cNvSpPr>
            <a:spLocks noGrp="1"/>
          </p:cNvSpPr>
          <p:nvPr>
            <p:ph type="subTitle" idx="1"/>
            <p:custDataLst>
              <p:tags r:id="rId3"/>
            </p:custDataLst>
          </p:nvPr>
        </p:nvSpPr>
        <p:spPr>
          <a:xfrm>
            <a:off x="1747688" y="3141517"/>
            <a:ext cx="6685112" cy="1945712"/>
          </a:xfrm>
        </p:spPr>
        <p:txBody>
          <a:bodyPr/>
          <a:lstStyle/>
          <a:p>
            <a:r>
              <a:rPr lang="en-US" dirty="0"/>
              <a:t>Super Simplistic Solutions, Inc.</a:t>
            </a:r>
          </a:p>
          <a:p>
            <a:endParaRPr lang="en-US" dirty="0"/>
          </a:p>
        </p:txBody>
      </p:sp>
    </p:spTree>
    <p:custDataLst>
      <p:tags r:id="rId1"/>
    </p:custDataLst>
    <p:extLst>
      <p:ext uri="{BB962C8B-B14F-4D97-AF65-F5344CB8AC3E}">
        <p14:creationId xmlns:p14="http://schemas.microsoft.com/office/powerpoint/2010/main" val="1759984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2"/>
            </p:custDataLst>
          </p:nvPr>
        </p:nvSpPr>
        <p:spPr>
          <a:xfrm>
            <a:off x="584200" y="304800"/>
            <a:ext cx="8970093" cy="952500"/>
          </a:xfrm>
        </p:spPr>
        <p:txBody>
          <a:bodyPr>
            <a:normAutofit fontScale="90000"/>
          </a:bodyPr>
          <a:lstStyle/>
          <a:p>
            <a:r>
              <a:rPr lang="en-US" dirty="0"/>
              <a:t>ELECTRONIC COMMUNICATIONS</a:t>
            </a:r>
          </a:p>
        </p:txBody>
      </p:sp>
      <p:grpSp>
        <p:nvGrpSpPr>
          <p:cNvPr id="54" name="Group 53">
            <a:extLst>
              <a:ext uri="{FF2B5EF4-FFF2-40B4-BE49-F238E27FC236}">
                <a16:creationId xmlns:a16="http://schemas.microsoft.com/office/drawing/2014/main" id="{18F225EA-2323-44C4-8BD1-191A00351A8C}"/>
              </a:ext>
            </a:extLst>
          </p:cNvPr>
          <p:cNvGrpSpPr/>
          <p:nvPr>
            <p:custDataLst>
              <p:tags r:id="rId3"/>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8"/>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9"/>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20"/>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4"/>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10"/>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11"/>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5"/>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6"/>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7"/>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12"/>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13"/>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4"/>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custDataLst>
              <p:tags r:id="rId5"/>
            </p:custDataLst>
          </p:nvPr>
        </p:nvSpPr>
        <p:spPr>
          <a:xfrm>
            <a:off x="4042540" y="1506981"/>
            <a:ext cx="43016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3" name="Group 52">
            <a:extLst>
              <a:ext uri="{FF2B5EF4-FFF2-40B4-BE49-F238E27FC236}">
                <a16:creationId xmlns:a16="http://schemas.microsoft.com/office/drawing/2014/main" id="{0A7CD22A-433C-4D23-BEC4-B66084DB05C1}"/>
              </a:ext>
            </a:extLst>
          </p:cNvPr>
          <p:cNvGrpSpPr/>
          <p:nvPr>
            <p:custDataLst>
              <p:tags r:id="rId6"/>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8"/>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9"/>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sp>
        <p:nvSpPr>
          <p:cNvPr id="57" name="TextBox 56">
            <a:extLst>
              <a:ext uri="{FF2B5EF4-FFF2-40B4-BE49-F238E27FC236}">
                <a16:creationId xmlns:a16="http://schemas.microsoft.com/office/drawing/2014/main" id="{00E15512-2036-431B-B490-C19C951E34AF}"/>
              </a:ext>
            </a:extLst>
          </p:cNvPr>
          <p:cNvSpPr txBox="1"/>
          <p:nvPr>
            <p:custDataLst>
              <p:tags r:id="rId7"/>
            </p:custDataLst>
          </p:nvPr>
        </p:nvSpPr>
        <p:spPr>
          <a:xfrm>
            <a:off x="2221478" y="2679462"/>
            <a:ext cx="1183147" cy="307777"/>
          </a:xfrm>
          <a:prstGeom prst="rect">
            <a:avLst/>
          </a:prstGeom>
          <a:noFill/>
        </p:spPr>
        <p:txBody>
          <a:bodyPr wrap="square" rtlCol="0">
            <a:spAutoFit/>
          </a:bodyPr>
          <a:lstStyle/>
          <a:p>
            <a:pPr algn="ctr"/>
            <a:r>
              <a:rPr lang="en-US" sz="1400" dirty="0">
                <a:solidFill>
                  <a:srgbClr val="D93240"/>
                </a:solidFill>
                <a:latin typeface="Arial" panose="020B0604020202020204" pitchFamily="34" charset="0"/>
              </a:rPr>
              <a:t>BUSINESS</a:t>
            </a:r>
          </a:p>
        </p:txBody>
      </p:sp>
    </p:spTree>
    <p:custDataLst>
      <p:tags r:id="rId1"/>
    </p:custDataLst>
    <p:extLst>
      <p:ext uri="{BB962C8B-B14F-4D97-AF65-F5344CB8AC3E}">
        <p14:creationId xmlns:p14="http://schemas.microsoft.com/office/powerpoint/2010/main" val="2585003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1"/>
            </p:custDataLst>
          </p:nvPr>
        </p:nvSpPr>
        <p:spPr>
          <a:xfrm>
            <a:off x="584200" y="304800"/>
            <a:ext cx="8970093" cy="952500"/>
          </a:xfrm>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custDataLst>
              <p:tags r:id="rId2"/>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18"/>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19"/>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custDataLst>
              <p:tags r:id="rId3"/>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5"/>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6"/>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17"/>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4"/>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7"/>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8"/>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2"/>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3"/>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4"/>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9"/>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10"/>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1"/>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sp>
        <p:nvSpPr>
          <p:cNvPr id="56" name="Rectangle 55">
            <a:extLst>
              <a:ext uri="{FF2B5EF4-FFF2-40B4-BE49-F238E27FC236}">
                <a16:creationId xmlns:a16="http://schemas.microsoft.com/office/drawing/2014/main" id="{00F1827A-ED72-487A-AC69-4D87D122CA81}"/>
              </a:ext>
            </a:extLst>
          </p:cNvPr>
          <p:cNvSpPr/>
          <p:nvPr>
            <p:custDataLst>
              <p:tags r:id="rId5"/>
            </p:custDataLst>
          </p:nvPr>
        </p:nvSpPr>
        <p:spPr>
          <a:xfrm>
            <a:off x="6089651" y="1485900"/>
            <a:ext cx="2282317" cy="33528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26" name="TextBox 25">
            <a:extLst>
              <a:ext uri="{FF2B5EF4-FFF2-40B4-BE49-F238E27FC236}">
                <a16:creationId xmlns:a16="http://schemas.microsoft.com/office/drawing/2014/main" id="{35252AD2-D926-4EC9-999A-09F6FC7C1C23}"/>
              </a:ext>
            </a:extLst>
          </p:cNvPr>
          <p:cNvSpPr txBox="1"/>
          <p:nvPr>
            <p:custDataLst>
              <p:tags r:id="rId6"/>
            </p:custDataLst>
          </p:nvPr>
        </p:nvSpPr>
        <p:spPr>
          <a:xfrm>
            <a:off x="2221478" y="2679462"/>
            <a:ext cx="1183147" cy="307777"/>
          </a:xfrm>
          <a:prstGeom prst="rect">
            <a:avLst/>
          </a:prstGeom>
          <a:noFill/>
        </p:spPr>
        <p:txBody>
          <a:bodyPr wrap="square" rtlCol="0">
            <a:spAutoFit/>
          </a:bodyPr>
          <a:lstStyle/>
          <a:p>
            <a:pPr algn="ctr"/>
            <a:r>
              <a:rPr lang="en-US" sz="1400" dirty="0">
                <a:solidFill>
                  <a:srgbClr val="D93240"/>
                </a:solidFill>
                <a:latin typeface="Arial" panose="020B0604020202020204" pitchFamily="34" charset="0"/>
              </a:rPr>
              <a:t>BUSINESS</a:t>
            </a:r>
          </a:p>
        </p:txBody>
      </p:sp>
    </p:spTree>
    <p:extLst>
      <p:ext uri="{BB962C8B-B14F-4D97-AF65-F5344CB8AC3E}">
        <p14:creationId xmlns:p14="http://schemas.microsoft.com/office/powerpoint/2010/main" val="946580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B9EA6E4-4F47-47C6-9AB3-B1E259D70E2D}"/>
              </a:ext>
            </a:extLst>
          </p:cNvPr>
          <p:cNvSpPr>
            <a:spLocks noGrp="1"/>
          </p:cNvSpPr>
          <p:nvPr>
            <p:ph type="title"/>
            <p:custDataLst>
              <p:tags r:id="rId1"/>
            </p:custDataLst>
          </p:nvPr>
        </p:nvSpPr>
        <p:spPr>
          <a:xfrm>
            <a:off x="584200" y="304800"/>
            <a:ext cx="8970093" cy="952500"/>
          </a:xfrm>
        </p:spPr>
        <p:txBody>
          <a:bodyPr>
            <a:normAutofit fontScale="90000"/>
          </a:bodyPr>
          <a:lstStyle/>
          <a:p>
            <a:r>
              <a:rPr lang="en-US" dirty="0"/>
              <a:t>ELECTRONIC COMMUNICATIONS</a:t>
            </a:r>
          </a:p>
        </p:txBody>
      </p:sp>
      <p:grpSp>
        <p:nvGrpSpPr>
          <p:cNvPr id="53" name="Group 52">
            <a:extLst>
              <a:ext uri="{FF2B5EF4-FFF2-40B4-BE49-F238E27FC236}">
                <a16:creationId xmlns:a16="http://schemas.microsoft.com/office/drawing/2014/main" id="{0A7CD22A-433C-4D23-BEC4-B66084DB05C1}"/>
              </a:ext>
            </a:extLst>
          </p:cNvPr>
          <p:cNvGrpSpPr/>
          <p:nvPr>
            <p:custDataLst>
              <p:tags r:id="rId2"/>
            </p:custDataLst>
          </p:nvPr>
        </p:nvGrpSpPr>
        <p:grpSpPr>
          <a:xfrm>
            <a:off x="1555750" y="2320526"/>
            <a:ext cx="2514600" cy="2057263"/>
            <a:chOff x="288925" y="2925217"/>
            <a:chExt cx="2514600" cy="2057263"/>
          </a:xfrm>
        </p:grpSpPr>
        <p:sp>
          <p:nvSpPr>
            <p:cNvPr id="12" name="TextBox 11">
              <a:extLst>
                <a:ext uri="{FF2B5EF4-FFF2-40B4-BE49-F238E27FC236}">
                  <a16:creationId xmlns:a16="http://schemas.microsoft.com/office/drawing/2014/main" id="{A7ACE8C4-B883-42C8-BCBF-F2F7FC4EB348}"/>
                </a:ext>
              </a:extLst>
            </p:cNvPr>
            <p:cNvSpPr txBox="1"/>
            <p:nvPr>
              <p:custDataLst>
                <p:tags r:id="rId17"/>
              </p:custDataLst>
            </p:nvPr>
          </p:nvSpPr>
          <p:spPr>
            <a:xfrm>
              <a:off x="2889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For Business </a:t>
              </a:r>
            </a:p>
            <a:p>
              <a:pPr algn="ctr"/>
              <a:r>
                <a:rPr lang="en-US" dirty="0">
                  <a:solidFill>
                    <a:srgbClr val="717175"/>
                  </a:solidFill>
                  <a:latin typeface="Arial" panose="020B0604020202020204" pitchFamily="34" charset="0"/>
                </a:rPr>
                <a:t>Use Only</a:t>
              </a:r>
            </a:p>
          </p:txBody>
        </p:sp>
        <p:sp>
          <p:nvSpPr>
            <p:cNvPr id="36" name="Graphic 18" descr="Monitor">
              <a:extLst>
                <a:ext uri="{FF2B5EF4-FFF2-40B4-BE49-F238E27FC236}">
                  <a16:creationId xmlns:a16="http://schemas.microsoft.com/office/drawing/2014/main" id="{25B9EE12-ED30-4A23-9D5B-5A64E405C7E0}"/>
                </a:ext>
              </a:extLst>
            </p:cNvPr>
            <p:cNvSpPr/>
            <p:nvPr>
              <p:custDataLst>
                <p:tags r:id="rId18"/>
              </p:custDataLst>
            </p:nvPr>
          </p:nvSpPr>
          <p:spPr>
            <a:xfrm>
              <a:off x="813991" y="2925217"/>
              <a:ext cx="1464469" cy="1250156"/>
            </a:xfrm>
            <a:custGeom>
              <a:avLst/>
              <a:gdLst>
                <a:gd name="connsiteX0" fmla="*/ 1346709 w 1464468"/>
                <a:gd name="connsiteY0" fmla="*/ 918084 h 1250156"/>
                <a:gd name="connsiteX1" fmla="*/ 132271 w 1464468"/>
                <a:gd name="connsiteY1" fmla="*/ 918084 h 1250156"/>
                <a:gd name="connsiteX2" fmla="*/ 132271 w 1464468"/>
                <a:gd name="connsiteY2" fmla="*/ 132271 h 1250156"/>
                <a:gd name="connsiteX3" fmla="*/ 1346709 w 1464468"/>
                <a:gd name="connsiteY3" fmla="*/ 132271 h 1250156"/>
                <a:gd name="connsiteX4" fmla="*/ 1346709 w 1464468"/>
                <a:gd name="connsiteY4" fmla="*/ 918084 h 1250156"/>
                <a:gd name="connsiteX5" fmla="*/ 1382427 w 1464468"/>
                <a:gd name="connsiteY5" fmla="*/ 25115 h 1250156"/>
                <a:gd name="connsiteX6" fmla="*/ 96552 w 1464468"/>
                <a:gd name="connsiteY6" fmla="*/ 25115 h 1250156"/>
                <a:gd name="connsiteX7" fmla="*/ 25115 w 1464468"/>
                <a:gd name="connsiteY7" fmla="*/ 96552 h 1250156"/>
                <a:gd name="connsiteX8" fmla="*/ 25115 w 1464468"/>
                <a:gd name="connsiteY8" fmla="*/ 953802 h 1250156"/>
                <a:gd name="connsiteX9" fmla="*/ 96552 w 1464468"/>
                <a:gd name="connsiteY9" fmla="*/ 1025240 h 1250156"/>
                <a:gd name="connsiteX10" fmla="*/ 596615 w 1464468"/>
                <a:gd name="connsiteY10" fmla="*/ 1025240 h 1250156"/>
                <a:gd name="connsiteX11" fmla="*/ 596615 w 1464468"/>
                <a:gd name="connsiteY11" fmla="*/ 1132396 h 1250156"/>
                <a:gd name="connsiteX12" fmla="*/ 418021 w 1464468"/>
                <a:gd name="connsiteY12" fmla="*/ 1132396 h 1250156"/>
                <a:gd name="connsiteX13" fmla="*/ 418021 w 1464468"/>
                <a:gd name="connsiteY13" fmla="*/ 1239552 h 1250156"/>
                <a:gd name="connsiteX14" fmla="*/ 1060959 w 1464468"/>
                <a:gd name="connsiteY14" fmla="*/ 1239552 h 1250156"/>
                <a:gd name="connsiteX15" fmla="*/ 1060959 w 1464468"/>
                <a:gd name="connsiteY15" fmla="*/ 1132396 h 1250156"/>
                <a:gd name="connsiteX16" fmla="*/ 882365 w 1464468"/>
                <a:gd name="connsiteY16" fmla="*/ 1132396 h 1250156"/>
                <a:gd name="connsiteX17" fmla="*/ 882365 w 1464468"/>
                <a:gd name="connsiteY17" fmla="*/ 1025240 h 1250156"/>
                <a:gd name="connsiteX18" fmla="*/ 1382427 w 1464468"/>
                <a:gd name="connsiteY18" fmla="*/ 1025240 h 1250156"/>
                <a:gd name="connsiteX19" fmla="*/ 1453865 w 1464468"/>
                <a:gd name="connsiteY19" fmla="*/ 953802 h 1250156"/>
                <a:gd name="connsiteX20" fmla="*/ 1453865 w 1464468"/>
                <a:gd name="connsiteY20" fmla="*/ 96552 h 1250156"/>
                <a:gd name="connsiteX21" fmla="*/ 1382427 w 1464468"/>
                <a:gd name="connsiteY21" fmla="*/ 25115 h 1250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64468" h="1250156">
                  <a:moveTo>
                    <a:pt x="1346709" y="918084"/>
                  </a:moveTo>
                  <a:lnTo>
                    <a:pt x="132271" y="918084"/>
                  </a:lnTo>
                  <a:lnTo>
                    <a:pt x="132271" y="132271"/>
                  </a:lnTo>
                  <a:lnTo>
                    <a:pt x="1346709" y="132271"/>
                  </a:lnTo>
                  <a:lnTo>
                    <a:pt x="1346709" y="918084"/>
                  </a:lnTo>
                  <a:close/>
                  <a:moveTo>
                    <a:pt x="1382427" y="25115"/>
                  </a:moveTo>
                  <a:lnTo>
                    <a:pt x="96552" y="25115"/>
                  </a:lnTo>
                  <a:cubicBezTo>
                    <a:pt x="57262" y="25115"/>
                    <a:pt x="25115" y="57262"/>
                    <a:pt x="25115" y="96552"/>
                  </a:cubicBezTo>
                  <a:lnTo>
                    <a:pt x="25115" y="953802"/>
                  </a:lnTo>
                  <a:cubicBezTo>
                    <a:pt x="25115" y="993093"/>
                    <a:pt x="57262" y="1025240"/>
                    <a:pt x="96552" y="1025240"/>
                  </a:cubicBezTo>
                  <a:lnTo>
                    <a:pt x="596615" y="1025240"/>
                  </a:lnTo>
                  <a:lnTo>
                    <a:pt x="596615" y="1132396"/>
                  </a:lnTo>
                  <a:lnTo>
                    <a:pt x="418021" y="1132396"/>
                  </a:lnTo>
                  <a:lnTo>
                    <a:pt x="418021" y="1239552"/>
                  </a:lnTo>
                  <a:lnTo>
                    <a:pt x="1060959" y="1239552"/>
                  </a:lnTo>
                  <a:lnTo>
                    <a:pt x="1060959" y="1132396"/>
                  </a:lnTo>
                  <a:lnTo>
                    <a:pt x="882365" y="1132396"/>
                  </a:lnTo>
                  <a:lnTo>
                    <a:pt x="882365" y="1025240"/>
                  </a:lnTo>
                  <a:lnTo>
                    <a:pt x="1382427" y="1025240"/>
                  </a:lnTo>
                  <a:cubicBezTo>
                    <a:pt x="1421718" y="1025240"/>
                    <a:pt x="1453865" y="993093"/>
                    <a:pt x="1453865" y="953802"/>
                  </a:cubicBezTo>
                  <a:lnTo>
                    <a:pt x="1453865" y="96552"/>
                  </a:lnTo>
                  <a:cubicBezTo>
                    <a:pt x="1453865" y="57262"/>
                    <a:pt x="1421718" y="25115"/>
                    <a:pt x="1382427" y="25115"/>
                  </a:cubicBezTo>
                  <a:close/>
                </a:path>
              </a:pathLst>
            </a:custGeom>
            <a:solidFill>
              <a:srgbClr val="A3AB16"/>
            </a:solidFill>
            <a:ln w="17859" cap="flat">
              <a:noFill/>
              <a:prstDash val="solid"/>
              <a:miter/>
            </a:ln>
          </p:spPr>
          <p:txBody>
            <a:bodyPr rtlCol="0" anchor="ctr"/>
            <a:lstStyle/>
            <a:p>
              <a:endParaRPr lang="en-US" dirty="0">
                <a:latin typeface="Arial" panose="020B0604020202020204" pitchFamily="34" charset="0"/>
              </a:endParaRPr>
            </a:p>
          </p:txBody>
        </p:sp>
      </p:grpSp>
      <p:grpSp>
        <p:nvGrpSpPr>
          <p:cNvPr id="54" name="Group 53">
            <a:extLst>
              <a:ext uri="{FF2B5EF4-FFF2-40B4-BE49-F238E27FC236}">
                <a16:creationId xmlns:a16="http://schemas.microsoft.com/office/drawing/2014/main" id="{18F225EA-2323-44C4-8BD1-191A00351A8C}"/>
              </a:ext>
            </a:extLst>
          </p:cNvPr>
          <p:cNvGrpSpPr/>
          <p:nvPr>
            <p:custDataLst>
              <p:tags r:id="rId3"/>
            </p:custDataLst>
          </p:nvPr>
        </p:nvGrpSpPr>
        <p:grpSpPr>
          <a:xfrm>
            <a:off x="3838067" y="2166190"/>
            <a:ext cx="2514600" cy="2211598"/>
            <a:chOff x="2571242" y="2770882"/>
            <a:chExt cx="2514600" cy="2211598"/>
          </a:xfrm>
        </p:grpSpPr>
        <p:sp>
          <p:nvSpPr>
            <p:cNvPr id="27" name="TextBox 26">
              <a:extLst>
                <a:ext uri="{FF2B5EF4-FFF2-40B4-BE49-F238E27FC236}">
                  <a16:creationId xmlns:a16="http://schemas.microsoft.com/office/drawing/2014/main" id="{9A2AACBD-DD94-49D5-843C-4F9A07351E06}"/>
                </a:ext>
              </a:extLst>
            </p:cNvPr>
            <p:cNvSpPr txBox="1"/>
            <p:nvPr>
              <p:custDataLst>
                <p:tags r:id="rId14"/>
              </p:custDataLst>
            </p:nvPr>
          </p:nvSpPr>
          <p:spPr>
            <a:xfrm>
              <a:off x="2571242"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Use Can </a:t>
              </a:r>
            </a:p>
            <a:p>
              <a:pPr algn="ctr"/>
              <a:r>
                <a:rPr lang="en-US" dirty="0">
                  <a:solidFill>
                    <a:srgbClr val="717175"/>
                  </a:solidFill>
                  <a:latin typeface="Arial" panose="020B0604020202020204" pitchFamily="34" charset="0"/>
                </a:rPr>
                <a:t>be Monitored</a:t>
              </a:r>
            </a:p>
          </p:txBody>
        </p:sp>
        <p:grpSp>
          <p:nvGrpSpPr>
            <p:cNvPr id="37" name="Graphic 23" descr="Eye">
              <a:extLst>
                <a:ext uri="{FF2B5EF4-FFF2-40B4-BE49-F238E27FC236}">
                  <a16:creationId xmlns:a16="http://schemas.microsoft.com/office/drawing/2014/main" id="{7752BE09-9FC2-4909-A251-3B6EC358149D}"/>
                </a:ext>
              </a:extLst>
            </p:cNvPr>
            <p:cNvGrpSpPr/>
            <p:nvPr/>
          </p:nvGrpSpPr>
          <p:grpSpPr>
            <a:xfrm>
              <a:off x="2990342" y="2770882"/>
              <a:ext cx="1676400" cy="1676400"/>
              <a:chOff x="8308975" y="2214792"/>
              <a:chExt cx="914400" cy="914400"/>
            </a:xfrm>
            <a:solidFill>
              <a:srgbClr val="A3AB16"/>
            </a:solidFill>
          </p:grpSpPr>
          <p:sp>
            <p:nvSpPr>
              <p:cNvPr id="38" name="Freeform: Shape 37">
                <a:extLst>
                  <a:ext uri="{FF2B5EF4-FFF2-40B4-BE49-F238E27FC236}">
                    <a16:creationId xmlns:a16="http://schemas.microsoft.com/office/drawing/2014/main" id="{CBE7FB4C-5755-4D54-A183-F7C6DE72BAEE}"/>
                  </a:ext>
                </a:extLst>
              </p:cNvPr>
              <p:cNvSpPr/>
              <p:nvPr>
                <p:custDataLst>
                  <p:tags r:id="rId15"/>
                </p:custDataLst>
              </p:nvPr>
            </p:nvSpPr>
            <p:spPr>
              <a:xfrm>
                <a:off x="8378363" y="2436248"/>
                <a:ext cx="771525" cy="466725"/>
              </a:xfrm>
              <a:custGeom>
                <a:avLst/>
                <a:gdLst>
                  <a:gd name="connsiteX0" fmla="*/ 520210 w 771525"/>
                  <a:gd name="connsiteY0" fmla="*/ 372904 h 466725"/>
                  <a:gd name="connsiteX1" fmla="*/ 527830 w 771525"/>
                  <a:gd name="connsiteY1" fmla="*/ 107156 h 466725"/>
                  <a:gd name="connsiteX2" fmla="*/ 701185 w 771525"/>
                  <a:gd name="connsiteY2" fmla="*/ 246221 h 466725"/>
                  <a:gd name="connsiteX3" fmla="*/ 520210 w 771525"/>
                  <a:gd name="connsiteY3" fmla="*/ 372904 h 466725"/>
                  <a:gd name="connsiteX4" fmla="*/ 145877 w 771525"/>
                  <a:gd name="connsiteY4" fmla="*/ 176689 h 466725"/>
                  <a:gd name="connsiteX5" fmla="*/ 246842 w 771525"/>
                  <a:gd name="connsiteY5" fmla="*/ 108109 h 466725"/>
                  <a:gd name="connsiteX6" fmla="*/ 255415 w 771525"/>
                  <a:gd name="connsiteY6" fmla="*/ 372904 h 466725"/>
                  <a:gd name="connsiteX7" fmla="*/ 74440 w 771525"/>
                  <a:gd name="connsiteY7" fmla="*/ 246221 h 466725"/>
                  <a:gd name="connsiteX8" fmla="*/ 145877 w 771525"/>
                  <a:gd name="connsiteY8" fmla="*/ 176689 h 466725"/>
                  <a:gd name="connsiteX9" fmla="*/ 145877 w 771525"/>
                  <a:gd name="connsiteY9" fmla="*/ 176689 h 466725"/>
                  <a:gd name="connsiteX10" fmla="*/ 387812 w 771525"/>
                  <a:gd name="connsiteY10" fmla="*/ 388144 h 466725"/>
                  <a:gd name="connsiteX11" fmla="*/ 235412 w 771525"/>
                  <a:gd name="connsiteY11" fmla="*/ 235744 h 466725"/>
                  <a:gd name="connsiteX12" fmla="*/ 387812 w 771525"/>
                  <a:gd name="connsiteY12" fmla="*/ 83344 h 466725"/>
                  <a:gd name="connsiteX13" fmla="*/ 540213 w 771525"/>
                  <a:gd name="connsiteY13" fmla="*/ 235744 h 466725"/>
                  <a:gd name="connsiteX14" fmla="*/ 387812 w 771525"/>
                  <a:gd name="connsiteY14" fmla="*/ 388144 h 466725"/>
                  <a:gd name="connsiteX15" fmla="*/ 758335 w 771525"/>
                  <a:gd name="connsiteY15" fmla="*/ 219551 h 466725"/>
                  <a:gd name="connsiteX16" fmla="*/ 387812 w 771525"/>
                  <a:gd name="connsiteY16" fmla="*/ 7144 h 466725"/>
                  <a:gd name="connsiteX17" fmla="*/ 17290 w 771525"/>
                  <a:gd name="connsiteY17" fmla="*/ 219551 h 466725"/>
                  <a:gd name="connsiteX18" fmla="*/ 19195 w 771525"/>
                  <a:gd name="connsiteY18" fmla="*/ 276701 h 466725"/>
                  <a:gd name="connsiteX19" fmla="*/ 387812 w 771525"/>
                  <a:gd name="connsiteY19" fmla="*/ 464344 h 466725"/>
                  <a:gd name="connsiteX20" fmla="*/ 757383 w 771525"/>
                  <a:gd name="connsiteY20" fmla="*/ 276701 h 466725"/>
                  <a:gd name="connsiteX21" fmla="*/ 758335 w 771525"/>
                  <a:gd name="connsiteY21" fmla="*/ 219551 h 466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71525" h="466725">
                    <a:moveTo>
                      <a:pt x="520210" y="372904"/>
                    </a:moveTo>
                    <a:cubicBezTo>
                      <a:pt x="594505" y="301466"/>
                      <a:pt x="598315" y="183356"/>
                      <a:pt x="527830" y="107156"/>
                    </a:cubicBezTo>
                    <a:cubicBezTo>
                      <a:pt x="603077" y="146209"/>
                      <a:pt x="664990" y="206216"/>
                      <a:pt x="701185" y="246221"/>
                    </a:cubicBezTo>
                    <a:cubicBezTo>
                      <a:pt x="663085" y="283369"/>
                      <a:pt x="598315" y="338614"/>
                      <a:pt x="520210" y="372904"/>
                    </a:cubicBezTo>
                    <a:close/>
                    <a:moveTo>
                      <a:pt x="145877" y="176689"/>
                    </a:moveTo>
                    <a:cubicBezTo>
                      <a:pt x="177310" y="150019"/>
                      <a:pt x="210647" y="127159"/>
                      <a:pt x="246842" y="108109"/>
                    </a:cubicBezTo>
                    <a:cubicBezTo>
                      <a:pt x="177310" y="184309"/>
                      <a:pt x="181120" y="301466"/>
                      <a:pt x="255415" y="372904"/>
                    </a:cubicBezTo>
                    <a:cubicBezTo>
                      <a:pt x="177310" y="338614"/>
                      <a:pt x="111587" y="283369"/>
                      <a:pt x="74440" y="246221"/>
                    </a:cubicBezTo>
                    <a:cubicBezTo>
                      <a:pt x="96347" y="221456"/>
                      <a:pt x="120160" y="198596"/>
                      <a:pt x="145877" y="176689"/>
                    </a:cubicBezTo>
                    <a:lnTo>
                      <a:pt x="145877" y="176689"/>
                    </a:lnTo>
                    <a:close/>
                    <a:moveTo>
                      <a:pt x="387812" y="388144"/>
                    </a:moveTo>
                    <a:cubicBezTo>
                      <a:pt x="303992" y="388144"/>
                      <a:pt x="235412" y="319564"/>
                      <a:pt x="235412" y="235744"/>
                    </a:cubicBezTo>
                    <a:cubicBezTo>
                      <a:pt x="235412" y="151924"/>
                      <a:pt x="303992" y="83344"/>
                      <a:pt x="387812" y="83344"/>
                    </a:cubicBezTo>
                    <a:cubicBezTo>
                      <a:pt x="471632" y="83344"/>
                      <a:pt x="540213" y="151924"/>
                      <a:pt x="540213" y="235744"/>
                    </a:cubicBezTo>
                    <a:cubicBezTo>
                      <a:pt x="540213" y="319564"/>
                      <a:pt x="471632" y="388144"/>
                      <a:pt x="387812" y="388144"/>
                    </a:cubicBezTo>
                    <a:close/>
                    <a:moveTo>
                      <a:pt x="758335" y="219551"/>
                    </a:moveTo>
                    <a:cubicBezTo>
                      <a:pt x="703090" y="154781"/>
                      <a:pt x="558310" y="7144"/>
                      <a:pt x="387812" y="7144"/>
                    </a:cubicBezTo>
                    <a:cubicBezTo>
                      <a:pt x="217315" y="7144"/>
                      <a:pt x="72535" y="154781"/>
                      <a:pt x="17290" y="219551"/>
                    </a:cubicBezTo>
                    <a:cubicBezTo>
                      <a:pt x="3002" y="236696"/>
                      <a:pt x="3955" y="260509"/>
                      <a:pt x="19195" y="276701"/>
                    </a:cubicBezTo>
                    <a:cubicBezTo>
                      <a:pt x="75392" y="335756"/>
                      <a:pt x="219220" y="464344"/>
                      <a:pt x="387812" y="464344"/>
                    </a:cubicBezTo>
                    <a:cubicBezTo>
                      <a:pt x="556405" y="464344"/>
                      <a:pt x="700233" y="335756"/>
                      <a:pt x="757383" y="276701"/>
                    </a:cubicBezTo>
                    <a:cubicBezTo>
                      <a:pt x="771670" y="261461"/>
                      <a:pt x="772623" y="236696"/>
                      <a:pt x="758335" y="219551"/>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39" name="Freeform: Shape 38">
                <a:extLst>
                  <a:ext uri="{FF2B5EF4-FFF2-40B4-BE49-F238E27FC236}">
                    <a16:creationId xmlns:a16="http://schemas.microsoft.com/office/drawing/2014/main" id="{E5E5F0C5-5CD2-49E6-A4FD-E767ACFF6739}"/>
                  </a:ext>
                </a:extLst>
              </p:cNvPr>
              <p:cNvSpPr/>
              <p:nvPr>
                <p:custDataLst>
                  <p:tags r:id="rId16"/>
                </p:custDataLst>
              </p:nvPr>
            </p:nvSpPr>
            <p:spPr>
              <a:xfrm>
                <a:off x="8663781" y="2569598"/>
                <a:ext cx="200025" cy="200025"/>
              </a:xfrm>
              <a:custGeom>
                <a:avLst/>
                <a:gdLst>
                  <a:gd name="connsiteX0" fmla="*/ 197644 w 200025"/>
                  <a:gd name="connsiteY0" fmla="*/ 102394 h 200025"/>
                  <a:gd name="connsiteX1" fmla="*/ 102394 w 200025"/>
                  <a:gd name="connsiteY1" fmla="*/ 197644 h 200025"/>
                  <a:gd name="connsiteX2" fmla="*/ 7144 w 200025"/>
                  <a:gd name="connsiteY2" fmla="*/ 102394 h 200025"/>
                  <a:gd name="connsiteX3" fmla="*/ 102394 w 200025"/>
                  <a:gd name="connsiteY3" fmla="*/ 7144 h 200025"/>
                  <a:gd name="connsiteX4" fmla="*/ 197644 w 200025"/>
                  <a:gd name="connsiteY4" fmla="*/ 102394 h 200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5" h="200025">
                    <a:moveTo>
                      <a:pt x="197644" y="102394"/>
                    </a:moveTo>
                    <a:cubicBezTo>
                      <a:pt x="197644" y="154999"/>
                      <a:pt x="154999" y="197644"/>
                      <a:pt x="102394" y="197644"/>
                    </a:cubicBezTo>
                    <a:cubicBezTo>
                      <a:pt x="49789" y="197644"/>
                      <a:pt x="7144" y="154999"/>
                      <a:pt x="7144" y="102394"/>
                    </a:cubicBezTo>
                    <a:cubicBezTo>
                      <a:pt x="7144" y="49789"/>
                      <a:pt x="49789" y="7144"/>
                      <a:pt x="102394" y="7144"/>
                    </a:cubicBezTo>
                    <a:cubicBezTo>
                      <a:pt x="154999" y="7144"/>
                      <a:pt x="197644" y="49789"/>
                      <a:pt x="197644" y="10239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nvGrpSpPr>
          <p:cNvPr id="55" name="Group 54">
            <a:extLst>
              <a:ext uri="{FF2B5EF4-FFF2-40B4-BE49-F238E27FC236}">
                <a16:creationId xmlns:a16="http://schemas.microsoft.com/office/drawing/2014/main" id="{EB14A653-F4EB-4D27-B20C-5EE00C0E7026}"/>
              </a:ext>
            </a:extLst>
          </p:cNvPr>
          <p:cNvGrpSpPr/>
          <p:nvPr>
            <p:custDataLst>
              <p:tags r:id="rId4"/>
            </p:custDataLst>
          </p:nvPr>
        </p:nvGrpSpPr>
        <p:grpSpPr>
          <a:xfrm>
            <a:off x="6089650" y="2095500"/>
            <a:ext cx="2514600" cy="2282288"/>
            <a:chOff x="4822825" y="2700192"/>
            <a:chExt cx="2514600" cy="2282288"/>
          </a:xfrm>
        </p:grpSpPr>
        <p:sp>
          <p:nvSpPr>
            <p:cNvPr id="25" name="TextBox 24">
              <a:extLst>
                <a:ext uri="{FF2B5EF4-FFF2-40B4-BE49-F238E27FC236}">
                  <a16:creationId xmlns:a16="http://schemas.microsoft.com/office/drawing/2014/main" id="{5682DD0B-5A04-444D-90E1-B0DC0FA873CA}"/>
                </a:ext>
              </a:extLst>
            </p:cNvPr>
            <p:cNvSpPr txBox="1"/>
            <p:nvPr>
              <p:custDataLst>
                <p:tags r:id="rId6"/>
              </p:custDataLst>
            </p:nvPr>
          </p:nvSpPr>
          <p:spPr>
            <a:xfrm>
              <a:off x="4822825" y="4336149"/>
              <a:ext cx="2514600" cy="646331"/>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Obscenity </a:t>
              </a:r>
            </a:p>
            <a:p>
              <a:pPr algn="ctr"/>
              <a:r>
                <a:rPr lang="en-US" dirty="0">
                  <a:solidFill>
                    <a:srgbClr val="717175"/>
                  </a:solidFill>
                  <a:latin typeface="Arial" panose="020B0604020202020204" pitchFamily="34" charset="0"/>
                </a:rPr>
                <a:t>or Profanity</a:t>
              </a:r>
            </a:p>
          </p:txBody>
        </p:sp>
        <p:grpSp>
          <p:nvGrpSpPr>
            <p:cNvPr id="52" name="Group 51">
              <a:extLst>
                <a:ext uri="{FF2B5EF4-FFF2-40B4-BE49-F238E27FC236}">
                  <a16:creationId xmlns:a16="http://schemas.microsoft.com/office/drawing/2014/main" id="{2819F6A4-3899-4BCD-A3B8-C8363545E4D1}"/>
                </a:ext>
              </a:extLst>
            </p:cNvPr>
            <p:cNvGrpSpPr/>
            <p:nvPr/>
          </p:nvGrpSpPr>
          <p:grpSpPr>
            <a:xfrm>
              <a:off x="5299956" y="2700192"/>
              <a:ext cx="1560339" cy="1432616"/>
              <a:chOff x="9349390" y="4121896"/>
              <a:chExt cx="937546" cy="860802"/>
            </a:xfrm>
          </p:grpSpPr>
          <p:sp>
            <p:nvSpPr>
              <p:cNvPr id="49" name="Oval 48">
                <a:extLst>
                  <a:ext uri="{FF2B5EF4-FFF2-40B4-BE49-F238E27FC236}">
                    <a16:creationId xmlns:a16="http://schemas.microsoft.com/office/drawing/2014/main" id="{EE28EE29-F5DB-4361-A8EA-C1E8E4F96BF6}"/>
                  </a:ext>
                </a:extLst>
              </p:cNvPr>
              <p:cNvSpPr/>
              <p:nvPr>
                <p:custDataLst>
                  <p:tags r:id="rId7"/>
                </p:custDataLst>
              </p:nvPr>
            </p:nvSpPr>
            <p:spPr>
              <a:xfrm>
                <a:off x="9375013" y="4157085"/>
                <a:ext cx="507220" cy="510927"/>
              </a:xfrm>
              <a:prstGeom prst="ellipse">
                <a:avLst/>
              </a:prstGeom>
              <a:solidFill>
                <a:srgbClr val="A3AB1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nvGrpSpPr>
              <p:cNvPr id="51" name="Group 50">
                <a:extLst>
                  <a:ext uri="{FF2B5EF4-FFF2-40B4-BE49-F238E27FC236}">
                    <a16:creationId xmlns:a16="http://schemas.microsoft.com/office/drawing/2014/main" id="{7B2694B6-926D-4C97-A1EC-9D1F3D0413B1}"/>
                  </a:ext>
                </a:extLst>
              </p:cNvPr>
              <p:cNvGrpSpPr/>
              <p:nvPr/>
            </p:nvGrpSpPr>
            <p:grpSpPr>
              <a:xfrm>
                <a:off x="9349390" y="4121896"/>
                <a:ext cx="937546" cy="860802"/>
                <a:chOff x="9349390" y="4121896"/>
                <a:chExt cx="937546" cy="860802"/>
              </a:xfrm>
            </p:grpSpPr>
            <p:grpSp>
              <p:nvGrpSpPr>
                <p:cNvPr id="40" name="Graphic 32" descr="Head with Gears">
                  <a:extLst>
                    <a:ext uri="{FF2B5EF4-FFF2-40B4-BE49-F238E27FC236}">
                      <a16:creationId xmlns:a16="http://schemas.microsoft.com/office/drawing/2014/main" id="{AE3B863F-3047-413E-A5E8-C891E0F776DC}"/>
                    </a:ext>
                  </a:extLst>
                </p:cNvPr>
                <p:cNvGrpSpPr/>
                <p:nvPr/>
              </p:nvGrpSpPr>
              <p:grpSpPr>
                <a:xfrm>
                  <a:off x="9349390" y="4121896"/>
                  <a:ext cx="657225" cy="781050"/>
                  <a:chOff x="9349390" y="4121896"/>
                  <a:chExt cx="657225" cy="781050"/>
                </a:xfrm>
                <a:solidFill>
                  <a:srgbClr val="A3AB16"/>
                </a:solidFill>
              </p:grpSpPr>
              <p:sp>
                <p:nvSpPr>
                  <p:cNvPr id="41" name="Freeform: Shape 40">
                    <a:extLst>
                      <a:ext uri="{FF2B5EF4-FFF2-40B4-BE49-F238E27FC236}">
                        <a16:creationId xmlns:a16="http://schemas.microsoft.com/office/drawing/2014/main" id="{B62CDFE5-7B4F-46B7-8F1A-338A34C00235}"/>
                      </a:ext>
                    </a:extLst>
                  </p:cNvPr>
                  <p:cNvSpPr/>
                  <p:nvPr>
                    <p:custDataLst>
                      <p:tags r:id="rId11"/>
                    </p:custDataLst>
                  </p:nvPr>
                </p:nvSpPr>
                <p:spPr>
                  <a:xfrm>
                    <a:off x="9624854" y="4256199"/>
                    <a:ext cx="85725" cy="85725"/>
                  </a:xfrm>
                  <a:custGeom>
                    <a:avLst/>
                    <a:gdLst>
                      <a:gd name="connsiteX0" fmla="*/ 47149 w 85725"/>
                      <a:gd name="connsiteY0" fmla="*/ 7144 h 85725"/>
                      <a:gd name="connsiteX1" fmla="*/ 7144 w 85725"/>
                      <a:gd name="connsiteY1" fmla="*/ 47149 h 85725"/>
                      <a:gd name="connsiteX2" fmla="*/ 47149 w 85725"/>
                      <a:gd name="connsiteY2" fmla="*/ 87154 h 85725"/>
                      <a:gd name="connsiteX3" fmla="*/ 87154 w 85725"/>
                      <a:gd name="connsiteY3" fmla="*/ 47149 h 85725"/>
                      <a:gd name="connsiteX4" fmla="*/ 47149 w 85725"/>
                      <a:gd name="connsiteY4" fmla="*/ 7144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47149" y="7144"/>
                        </a:moveTo>
                        <a:cubicBezTo>
                          <a:pt x="25241" y="7144"/>
                          <a:pt x="7144" y="25241"/>
                          <a:pt x="7144" y="47149"/>
                        </a:cubicBezTo>
                        <a:cubicBezTo>
                          <a:pt x="7144" y="69056"/>
                          <a:pt x="25241" y="87154"/>
                          <a:pt x="47149" y="87154"/>
                        </a:cubicBezTo>
                        <a:cubicBezTo>
                          <a:pt x="69056" y="87154"/>
                          <a:pt x="87154" y="69056"/>
                          <a:pt x="87154" y="47149"/>
                        </a:cubicBezTo>
                        <a:cubicBezTo>
                          <a:pt x="87154" y="25241"/>
                          <a:pt x="69056" y="7144"/>
                          <a:pt x="47149"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2" name="Freeform: Shape 41">
                    <a:extLst>
                      <a:ext uri="{FF2B5EF4-FFF2-40B4-BE49-F238E27FC236}">
                        <a16:creationId xmlns:a16="http://schemas.microsoft.com/office/drawing/2014/main" id="{C70B5FC1-8003-45CE-9234-53A0A5AA24C3}"/>
                      </a:ext>
                    </a:extLst>
                  </p:cNvPr>
                  <p:cNvSpPr/>
                  <p:nvPr>
                    <p:custDataLst>
                      <p:tags r:id="rId12"/>
                    </p:custDataLst>
                  </p:nvPr>
                </p:nvSpPr>
                <p:spPr>
                  <a:xfrm>
                    <a:off x="9504839" y="4449556"/>
                    <a:ext cx="85725" cy="85725"/>
                  </a:xfrm>
                  <a:custGeom>
                    <a:avLst/>
                    <a:gdLst>
                      <a:gd name="connsiteX0" fmla="*/ 87154 w 85725"/>
                      <a:gd name="connsiteY0" fmla="*/ 47149 h 85725"/>
                      <a:gd name="connsiteX1" fmla="*/ 47149 w 85725"/>
                      <a:gd name="connsiteY1" fmla="*/ 87154 h 85725"/>
                      <a:gd name="connsiteX2" fmla="*/ 7144 w 85725"/>
                      <a:gd name="connsiteY2" fmla="*/ 47149 h 85725"/>
                      <a:gd name="connsiteX3" fmla="*/ 47149 w 85725"/>
                      <a:gd name="connsiteY3" fmla="*/ 7144 h 85725"/>
                      <a:gd name="connsiteX4" fmla="*/ 87154 w 85725"/>
                      <a:gd name="connsiteY4" fmla="*/ 47149 h 85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85725">
                        <a:moveTo>
                          <a:pt x="87154" y="47149"/>
                        </a:moveTo>
                        <a:cubicBezTo>
                          <a:pt x="87154" y="69243"/>
                          <a:pt x="69243" y="87154"/>
                          <a:pt x="47149" y="87154"/>
                        </a:cubicBezTo>
                        <a:cubicBezTo>
                          <a:pt x="25055" y="87154"/>
                          <a:pt x="7144" y="69243"/>
                          <a:pt x="7144" y="47149"/>
                        </a:cubicBezTo>
                        <a:cubicBezTo>
                          <a:pt x="7144" y="25055"/>
                          <a:pt x="25055" y="7144"/>
                          <a:pt x="47149" y="7144"/>
                        </a:cubicBezTo>
                        <a:cubicBezTo>
                          <a:pt x="69243" y="7144"/>
                          <a:pt x="87154" y="25055"/>
                          <a:pt x="87154" y="47149"/>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3" name="Freeform: Shape 42">
                    <a:extLst>
                      <a:ext uri="{FF2B5EF4-FFF2-40B4-BE49-F238E27FC236}">
                        <a16:creationId xmlns:a16="http://schemas.microsoft.com/office/drawing/2014/main" id="{23A16A54-6DCB-4B35-B55E-E47637DAA742}"/>
                      </a:ext>
                    </a:extLst>
                  </p:cNvPr>
                  <p:cNvSpPr/>
                  <p:nvPr>
                    <p:custDataLst>
                      <p:tags r:id="rId13"/>
                    </p:custDataLst>
                  </p:nvPr>
                </p:nvSpPr>
                <p:spPr>
                  <a:xfrm>
                    <a:off x="9349390" y="4121896"/>
                    <a:ext cx="657225" cy="781050"/>
                  </a:xfrm>
                  <a:custGeom>
                    <a:avLst/>
                    <a:gdLst>
                      <a:gd name="connsiteX0" fmla="*/ 435960 w 657225"/>
                      <a:gd name="connsiteY0" fmla="*/ 194786 h 781050"/>
                      <a:gd name="connsiteX1" fmla="*/ 412148 w 657225"/>
                      <a:gd name="connsiteY1" fmla="*/ 206216 h 781050"/>
                      <a:gd name="connsiteX2" fmla="*/ 402623 w 657225"/>
                      <a:gd name="connsiteY2" fmla="*/ 227171 h 781050"/>
                      <a:gd name="connsiteX3" fmla="*/ 411195 w 657225"/>
                      <a:gd name="connsiteY3" fmla="*/ 251936 h 781050"/>
                      <a:gd name="connsiteX4" fmla="*/ 392145 w 657225"/>
                      <a:gd name="connsiteY4" fmla="*/ 270986 h 781050"/>
                      <a:gd name="connsiteX5" fmla="*/ 367380 w 657225"/>
                      <a:gd name="connsiteY5" fmla="*/ 262414 h 781050"/>
                      <a:gd name="connsiteX6" fmla="*/ 346425 w 657225"/>
                      <a:gd name="connsiteY6" fmla="*/ 270986 h 781050"/>
                      <a:gd name="connsiteX7" fmla="*/ 334995 w 657225"/>
                      <a:gd name="connsiteY7" fmla="*/ 293846 h 781050"/>
                      <a:gd name="connsiteX8" fmla="*/ 308325 w 657225"/>
                      <a:gd name="connsiteY8" fmla="*/ 293846 h 781050"/>
                      <a:gd name="connsiteX9" fmla="*/ 296895 w 657225"/>
                      <a:gd name="connsiteY9" fmla="*/ 270034 h 781050"/>
                      <a:gd name="connsiteX10" fmla="*/ 275940 w 657225"/>
                      <a:gd name="connsiteY10" fmla="*/ 261461 h 781050"/>
                      <a:gd name="connsiteX11" fmla="*/ 251175 w 657225"/>
                      <a:gd name="connsiteY11" fmla="*/ 270034 h 781050"/>
                      <a:gd name="connsiteX12" fmla="*/ 232125 w 657225"/>
                      <a:gd name="connsiteY12" fmla="*/ 250984 h 781050"/>
                      <a:gd name="connsiteX13" fmla="*/ 240698 w 657225"/>
                      <a:gd name="connsiteY13" fmla="*/ 226219 h 781050"/>
                      <a:gd name="connsiteX14" fmla="*/ 232125 w 657225"/>
                      <a:gd name="connsiteY14" fmla="*/ 205264 h 781050"/>
                      <a:gd name="connsiteX15" fmla="*/ 208312 w 657225"/>
                      <a:gd name="connsiteY15" fmla="*/ 193834 h 781050"/>
                      <a:gd name="connsiteX16" fmla="*/ 208312 w 657225"/>
                      <a:gd name="connsiteY16" fmla="*/ 167164 h 781050"/>
                      <a:gd name="connsiteX17" fmla="*/ 232125 w 657225"/>
                      <a:gd name="connsiteY17" fmla="*/ 155734 h 781050"/>
                      <a:gd name="connsiteX18" fmla="*/ 240698 w 657225"/>
                      <a:gd name="connsiteY18" fmla="*/ 134779 h 781050"/>
                      <a:gd name="connsiteX19" fmla="*/ 233078 w 657225"/>
                      <a:gd name="connsiteY19" fmla="*/ 110014 h 781050"/>
                      <a:gd name="connsiteX20" fmla="*/ 252128 w 657225"/>
                      <a:gd name="connsiteY20" fmla="*/ 90964 h 781050"/>
                      <a:gd name="connsiteX21" fmla="*/ 276893 w 657225"/>
                      <a:gd name="connsiteY21" fmla="*/ 99536 h 781050"/>
                      <a:gd name="connsiteX22" fmla="*/ 297848 w 657225"/>
                      <a:gd name="connsiteY22" fmla="*/ 90964 h 781050"/>
                      <a:gd name="connsiteX23" fmla="*/ 309278 w 657225"/>
                      <a:gd name="connsiteY23" fmla="*/ 67151 h 781050"/>
                      <a:gd name="connsiteX24" fmla="*/ 335948 w 657225"/>
                      <a:gd name="connsiteY24" fmla="*/ 67151 h 781050"/>
                      <a:gd name="connsiteX25" fmla="*/ 347378 w 657225"/>
                      <a:gd name="connsiteY25" fmla="*/ 90011 h 781050"/>
                      <a:gd name="connsiteX26" fmla="*/ 368333 w 657225"/>
                      <a:gd name="connsiteY26" fmla="*/ 98584 h 781050"/>
                      <a:gd name="connsiteX27" fmla="*/ 393098 w 657225"/>
                      <a:gd name="connsiteY27" fmla="*/ 90011 h 781050"/>
                      <a:gd name="connsiteX28" fmla="*/ 412148 w 657225"/>
                      <a:gd name="connsiteY28" fmla="*/ 109061 h 781050"/>
                      <a:gd name="connsiteX29" fmla="*/ 403575 w 657225"/>
                      <a:gd name="connsiteY29" fmla="*/ 133826 h 781050"/>
                      <a:gd name="connsiteX30" fmla="*/ 412148 w 657225"/>
                      <a:gd name="connsiteY30" fmla="*/ 154781 h 781050"/>
                      <a:gd name="connsiteX31" fmla="*/ 435960 w 657225"/>
                      <a:gd name="connsiteY31" fmla="*/ 166211 h 781050"/>
                      <a:gd name="connsiteX32" fmla="*/ 435960 w 657225"/>
                      <a:gd name="connsiteY32" fmla="*/ 194786 h 781050"/>
                      <a:gd name="connsiteX33" fmla="*/ 315945 w 657225"/>
                      <a:gd name="connsiteY33" fmla="*/ 388144 h 781050"/>
                      <a:gd name="connsiteX34" fmla="*/ 292133 w 657225"/>
                      <a:gd name="connsiteY34" fmla="*/ 399574 h 781050"/>
                      <a:gd name="connsiteX35" fmla="*/ 283560 w 657225"/>
                      <a:gd name="connsiteY35" fmla="*/ 420529 h 781050"/>
                      <a:gd name="connsiteX36" fmla="*/ 291180 w 657225"/>
                      <a:gd name="connsiteY36" fmla="*/ 445294 h 781050"/>
                      <a:gd name="connsiteX37" fmla="*/ 272130 w 657225"/>
                      <a:gd name="connsiteY37" fmla="*/ 464344 h 781050"/>
                      <a:gd name="connsiteX38" fmla="*/ 247365 w 657225"/>
                      <a:gd name="connsiteY38" fmla="*/ 455771 h 781050"/>
                      <a:gd name="connsiteX39" fmla="*/ 226410 w 657225"/>
                      <a:gd name="connsiteY39" fmla="*/ 464344 h 781050"/>
                      <a:gd name="connsiteX40" fmla="*/ 215933 w 657225"/>
                      <a:gd name="connsiteY40" fmla="*/ 487204 h 781050"/>
                      <a:gd name="connsiteX41" fmla="*/ 189262 w 657225"/>
                      <a:gd name="connsiteY41" fmla="*/ 487204 h 781050"/>
                      <a:gd name="connsiteX42" fmla="*/ 177833 w 657225"/>
                      <a:gd name="connsiteY42" fmla="*/ 463391 h 781050"/>
                      <a:gd name="connsiteX43" fmla="*/ 156878 w 657225"/>
                      <a:gd name="connsiteY43" fmla="*/ 454819 h 781050"/>
                      <a:gd name="connsiteX44" fmla="*/ 132113 w 657225"/>
                      <a:gd name="connsiteY44" fmla="*/ 462439 h 781050"/>
                      <a:gd name="connsiteX45" fmla="*/ 113063 w 657225"/>
                      <a:gd name="connsiteY45" fmla="*/ 443389 h 781050"/>
                      <a:gd name="connsiteX46" fmla="*/ 121635 w 657225"/>
                      <a:gd name="connsiteY46" fmla="*/ 418624 h 781050"/>
                      <a:gd name="connsiteX47" fmla="*/ 113063 w 657225"/>
                      <a:gd name="connsiteY47" fmla="*/ 397669 h 781050"/>
                      <a:gd name="connsiteX48" fmla="*/ 89250 w 657225"/>
                      <a:gd name="connsiteY48" fmla="*/ 386239 h 781050"/>
                      <a:gd name="connsiteX49" fmla="*/ 89250 w 657225"/>
                      <a:gd name="connsiteY49" fmla="*/ 359569 h 781050"/>
                      <a:gd name="connsiteX50" fmla="*/ 113063 w 657225"/>
                      <a:gd name="connsiteY50" fmla="*/ 348139 h 781050"/>
                      <a:gd name="connsiteX51" fmla="*/ 121635 w 657225"/>
                      <a:gd name="connsiteY51" fmla="*/ 327184 h 781050"/>
                      <a:gd name="connsiteX52" fmla="*/ 113063 w 657225"/>
                      <a:gd name="connsiteY52" fmla="*/ 302419 h 781050"/>
                      <a:gd name="connsiteX53" fmla="*/ 132113 w 657225"/>
                      <a:gd name="connsiteY53" fmla="*/ 283369 h 781050"/>
                      <a:gd name="connsiteX54" fmla="*/ 156878 w 657225"/>
                      <a:gd name="connsiteY54" fmla="*/ 291941 h 781050"/>
                      <a:gd name="connsiteX55" fmla="*/ 177833 w 657225"/>
                      <a:gd name="connsiteY55" fmla="*/ 283369 h 781050"/>
                      <a:gd name="connsiteX56" fmla="*/ 189262 w 657225"/>
                      <a:gd name="connsiteY56" fmla="*/ 259556 h 781050"/>
                      <a:gd name="connsiteX57" fmla="*/ 216885 w 657225"/>
                      <a:gd name="connsiteY57" fmla="*/ 259556 h 781050"/>
                      <a:gd name="connsiteX58" fmla="*/ 228315 w 657225"/>
                      <a:gd name="connsiteY58" fmla="*/ 283369 h 781050"/>
                      <a:gd name="connsiteX59" fmla="*/ 249270 w 657225"/>
                      <a:gd name="connsiteY59" fmla="*/ 291941 h 781050"/>
                      <a:gd name="connsiteX60" fmla="*/ 274035 w 657225"/>
                      <a:gd name="connsiteY60" fmla="*/ 283369 h 781050"/>
                      <a:gd name="connsiteX61" fmla="*/ 293085 w 657225"/>
                      <a:gd name="connsiteY61" fmla="*/ 302419 h 781050"/>
                      <a:gd name="connsiteX62" fmla="*/ 284512 w 657225"/>
                      <a:gd name="connsiteY62" fmla="*/ 327184 h 781050"/>
                      <a:gd name="connsiteX63" fmla="*/ 293085 w 657225"/>
                      <a:gd name="connsiteY63" fmla="*/ 348139 h 781050"/>
                      <a:gd name="connsiteX64" fmla="*/ 316898 w 657225"/>
                      <a:gd name="connsiteY64" fmla="*/ 359569 h 781050"/>
                      <a:gd name="connsiteX65" fmla="*/ 315945 w 657225"/>
                      <a:gd name="connsiteY65" fmla="*/ 388144 h 781050"/>
                      <a:gd name="connsiteX66" fmla="*/ 315945 w 657225"/>
                      <a:gd name="connsiteY66" fmla="*/ 388144 h 781050"/>
                      <a:gd name="connsiteX67" fmla="*/ 645510 w 657225"/>
                      <a:gd name="connsiteY67" fmla="*/ 423386 h 781050"/>
                      <a:gd name="connsiteX68" fmla="*/ 579788 w 657225"/>
                      <a:gd name="connsiteY68" fmla="*/ 309086 h 781050"/>
                      <a:gd name="connsiteX69" fmla="*/ 579788 w 657225"/>
                      <a:gd name="connsiteY69" fmla="*/ 304324 h 781050"/>
                      <a:gd name="connsiteX70" fmla="*/ 439770 w 657225"/>
                      <a:gd name="connsiteY70" fmla="*/ 47149 h 781050"/>
                      <a:gd name="connsiteX71" fmla="*/ 147353 w 657225"/>
                      <a:gd name="connsiteY71" fmla="*/ 47149 h 781050"/>
                      <a:gd name="connsiteX72" fmla="*/ 7335 w 657225"/>
                      <a:gd name="connsiteY72" fmla="*/ 304324 h 781050"/>
                      <a:gd name="connsiteX73" fmla="*/ 119730 w 657225"/>
                      <a:gd name="connsiteY73" fmla="*/ 534829 h 781050"/>
                      <a:gd name="connsiteX74" fmla="*/ 119730 w 657225"/>
                      <a:gd name="connsiteY74" fmla="*/ 775811 h 781050"/>
                      <a:gd name="connsiteX75" fmla="*/ 420720 w 657225"/>
                      <a:gd name="connsiteY75" fmla="*/ 775811 h 781050"/>
                      <a:gd name="connsiteX76" fmla="*/ 420720 w 657225"/>
                      <a:gd name="connsiteY76" fmla="*/ 661511 h 781050"/>
                      <a:gd name="connsiteX77" fmla="*/ 467393 w 657225"/>
                      <a:gd name="connsiteY77" fmla="*/ 661511 h 781050"/>
                      <a:gd name="connsiteX78" fmla="*/ 547402 w 657225"/>
                      <a:gd name="connsiteY78" fmla="*/ 628174 h 781050"/>
                      <a:gd name="connsiteX79" fmla="*/ 579788 w 657225"/>
                      <a:gd name="connsiteY79" fmla="*/ 547211 h 781050"/>
                      <a:gd name="connsiteX80" fmla="*/ 579788 w 657225"/>
                      <a:gd name="connsiteY80" fmla="*/ 490061 h 781050"/>
                      <a:gd name="connsiteX81" fmla="*/ 621698 w 657225"/>
                      <a:gd name="connsiteY81" fmla="*/ 490061 h 781050"/>
                      <a:gd name="connsiteX82" fmla="*/ 645510 w 657225"/>
                      <a:gd name="connsiteY82" fmla="*/ 423386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657225" h="781050">
                        <a:moveTo>
                          <a:pt x="435960" y="194786"/>
                        </a:moveTo>
                        <a:lnTo>
                          <a:pt x="412148" y="206216"/>
                        </a:lnTo>
                        <a:cubicBezTo>
                          <a:pt x="410243" y="213836"/>
                          <a:pt x="406433" y="220504"/>
                          <a:pt x="402623" y="227171"/>
                        </a:cubicBezTo>
                        <a:lnTo>
                          <a:pt x="411195" y="251936"/>
                        </a:lnTo>
                        <a:lnTo>
                          <a:pt x="392145" y="270986"/>
                        </a:lnTo>
                        <a:lnTo>
                          <a:pt x="367380" y="262414"/>
                        </a:lnTo>
                        <a:cubicBezTo>
                          <a:pt x="360712" y="266224"/>
                          <a:pt x="354045" y="269081"/>
                          <a:pt x="346425" y="270986"/>
                        </a:cubicBezTo>
                        <a:lnTo>
                          <a:pt x="334995" y="293846"/>
                        </a:lnTo>
                        <a:lnTo>
                          <a:pt x="308325" y="293846"/>
                        </a:lnTo>
                        <a:lnTo>
                          <a:pt x="296895" y="270034"/>
                        </a:lnTo>
                        <a:cubicBezTo>
                          <a:pt x="289275" y="268129"/>
                          <a:pt x="282608" y="265271"/>
                          <a:pt x="275940" y="261461"/>
                        </a:cubicBezTo>
                        <a:lnTo>
                          <a:pt x="251175" y="270034"/>
                        </a:lnTo>
                        <a:lnTo>
                          <a:pt x="232125" y="250984"/>
                        </a:lnTo>
                        <a:lnTo>
                          <a:pt x="240698" y="226219"/>
                        </a:lnTo>
                        <a:cubicBezTo>
                          <a:pt x="236887" y="219551"/>
                          <a:pt x="234030" y="212884"/>
                          <a:pt x="232125" y="205264"/>
                        </a:cubicBezTo>
                        <a:lnTo>
                          <a:pt x="208312" y="193834"/>
                        </a:lnTo>
                        <a:lnTo>
                          <a:pt x="208312" y="167164"/>
                        </a:lnTo>
                        <a:lnTo>
                          <a:pt x="232125" y="155734"/>
                        </a:lnTo>
                        <a:cubicBezTo>
                          <a:pt x="234030" y="148114"/>
                          <a:pt x="236887" y="141446"/>
                          <a:pt x="240698" y="134779"/>
                        </a:cubicBezTo>
                        <a:lnTo>
                          <a:pt x="233078" y="110014"/>
                        </a:lnTo>
                        <a:lnTo>
                          <a:pt x="252128" y="90964"/>
                        </a:lnTo>
                        <a:lnTo>
                          <a:pt x="276893" y="99536"/>
                        </a:lnTo>
                        <a:cubicBezTo>
                          <a:pt x="283560" y="95726"/>
                          <a:pt x="290228" y="92869"/>
                          <a:pt x="297848" y="90964"/>
                        </a:cubicBezTo>
                        <a:lnTo>
                          <a:pt x="309278" y="67151"/>
                        </a:lnTo>
                        <a:lnTo>
                          <a:pt x="335948" y="67151"/>
                        </a:lnTo>
                        <a:lnTo>
                          <a:pt x="347378" y="90011"/>
                        </a:lnTo>
                        <a:cubicBezTo>
                          <a:pt x="354998" y="91916"/>
                          <a:pt x="361665" y="94774"/>
                          <a:pt x="368333" y="98584"/>
                        </a:cubicBezTo>
                        <a:lnTo>
                          <a:pt x="393098" y="90011"/>
                        </a:lnTo>
                        <a:lnTo>
                          <a:pt x="412148" y="109061"/>
                        </a:lnTo>
                        <a:lnTo>
                          <a:pt x="403575" y="133826"/>
                        </a:lnTo>
                        <a:cubicBezTo>
                          <a:pt x="407385" y="140494"/>
                          <a:pt x="410243" y="147161"/>
                          <a:pt x="412148" y="154781"/>
                        </a:cubicBezTo>
                        <a:lnTo>
                          <a:pt x="435960" y="166211"/>
                        </a:lnTo>
                        <a:lnTo>
                          <a:pt x="435960" y="194786"/>
                        </a:lnTo>
                        <a:close/>
                        <a:moveTo>
                          <a:pt x="315945" y="388144"/>
                        </a:moveTo>
                        <a:lnTo>
                          <a:pt x="292133" y="399574"/>
                        </a:lnTo>
                        <a:cubicBezTo>
                          <a:pt x="290228" y="407194"/>
                          <a:pt x="287370" y="413861"/>
                          <a:pt x="283560" y="420529"/>
                        </a:cubicBezTo>
                        <a:lnTo>
                          <a:pt x="291180" y="445294"/>
                        </a:lnTo>
                        <a:lnTo>
                          <a:pt x="272130" y="464344"/>
                        </a:lnTo>
                        <a:lnTo>
                          <a:pt x="247365" y="455771"/>
                        </a:lnTo>
                        <a:cubicBezTo>
                          <a:pt x="240698" y="459581"/>
                          <a:pt x="234030" y="462439"/>
                          <a:pt x="226410" y="464344"/>
                        </a:cubicBezTo>
                        <a:lnTo>
                          <a:pt x="215933" y="487204"/>
                        </a:lnTo>
                        <a:lnTo>
                          <a:pt x="189262" y="487204"/>
                        </a:lnTo>
                        <a:lnTo>
                          <a:pt x="177833" y="463391"/>
                        </a:lnTo>
                        <a:cubicBezTo>
                          <a:pt x="170213" y="461486"/>
                          <a:pt x="163545" y="458629"/>
                          <a:pt x="156878" y="454819"/>
                        </a:cubicBezTo>
                        <a:lnTo>
                          <a:pt x="132113" y="462439"/>
                        </a:lnTo>
                        <a:lnTo>
                          <a:pt x="113063" y="443389"/>
                        </a:lnTo>
                        <a:lnTo>
                          <a:pt x="121635" y="418624"/>
                        </a:lnTo>
                        <a:cubicBezTo>
                          <a:pt x="117825" y="411956"/>
                          <a:pt x="114967" y="405289"/>
                          <a:pt x="113063" y="397669"/>
                        </a:cubicBezTo>
                        <a:lnTo>
                          <a:pt x="89250" y="386239"/>
                        </a:lnTo>
                        <a:lnTo>
                          <a:pt x="89250" y="359569"/>
                        </a:lnTo>
                        <a:lnTo>
                          <a:pt x="113063" y="348139"/>
                        </a:lnTo>
                        <a:cubicBezTo>
                          <a:pt x="114967" y="340519"/>
                          <a:pt x="117825" y="333851"/>
                          <a:pt x="121635" y="327184"/>
                        </a:cubicBezTo>
                        <a:lnTo>
                          <a:pt x="113063" y="302419"/>
                        </a:lnTo>
                        <a:lnTo>
                          <a:pt x="132113" y="283369"/>
                        </a:lnTo>
                        <a:lnTo>
                          <a:pt x="156878" y="291941"/>
                        </a:lnTo>
                        <a:cubicBezTo>
                          <a:pt x="163545" y="288131"/>
                          <a:pt x="170213" y="285274"/>
                          <a:pt x="177833" y="283369"/>
                        </a:cubicBezTo>
                        <a:lnTo>
                          <a:pt x="189262" y="259556"/>
                        </a:lnTo>
                        <a:lnTo>
                          <a:pt x="216885" y="259556"/>
                        </a:lnTo>
                        <a:lnTo>
                          <a:pt x="228315" y="283369"/>
                        </a:lnTo>
                        <a:cubicBezTo>
                          <a:pt x="235935" y="285274"/>
                          <a:pt x="242603" y="288131"/>
                          <a:pt x="249270" y="291941"/>
                        </a:cubicBezTo>
                        <a:lnTo>
                          <a:pt x="274035" y="283369"/>
                        </a:lnTo>
                        <a:lnTo>
                          <a:pt x="293085" y="302419"/>
                        </a:lnTo>
                        <a:lnTo>
                          <a:pt x="284512" y="327184"/>
                        </a:lnTo>
                        <a:cubicBezTo>
                          <a:pt x="288323" y="333851"/>
                          <a:pt x="291180" y="340519"/>
                          <a:pt x="293085" y="348139"/>
                        </a:cubicBezTo>
                        <a:lnTo>
                          <a:pt x="316898" y="359569"/>
                        </a:lnTo>
                        <a:lnTo>
                          <a:pt x="315945" y="388144"/>
                        </a:lnTo>
                        <a:lnTo>
                          <a:pt x="315945" y="388144"/>
                        </a:lnTo>
                        <a:close/>
                        <a:moveTo>
                          <a:pt x="645510" y="423386"/>
                        </a:moveTo>
                        <a:lnTo>
                          <a:pt x="579788" y="309086"/>
                        </a:lnTo>
                        <a:lnTo>
                          <a:pt x="579788" y="304324"/>
                        </a:lnTo>
                        <a:cubicBezTo>
                          <a:pt x="583598" y="199549"/>
                          <a:pt x="530258" y="101441"/>
                          <a:pt x="439770" y="47149"/>
                        </a:cubicBezTo>
                        <a:cubicBezTo>
                          <a:pt x="349283" y="-6191"/>
                          <a:pt x="237840" y="-6191"/>
                          <a:pt x="147353" y="47149"/>
                        </a:cubicBezTo>
                        <a:cubicBezTo>
                          <a:pt x="56865" y="100489"/>
                          <a:pt x="3525" y="199549"/>
                          <a:pt x="7335" y="304324"/>
                        </a:cubicBezTo>
                        <a:cubicBezTo>
                          <a:pt x="7335" y="394811"/>
                          <a:pt x="48292" y="479584"/>
                          <a:pt x="119730" y="534829"/>
                        </a:cubicBezTo>
                        <a:lnTo>
                          <a:pt x="119730" y="775811"/>
                        </a:lnTo>
                        <a:lnTo>
                          <a:pt x="420720" y="775811"/>
                        </a:lnTo>
                        <a:lnTo>
                          <a:pt x="420720" y="661511"/>
                        </a:lnTo>
                        <a:lnTo>
                          <a:pt x="467393" y="661511"/>
                        </a:lnTo>
                        <a:cubicBezTo>
                          <a:pt x="497873" y="661511"/>
                          <a:pt x="526448" y="649129"/>
                          <a:pt x="547402" y="628174"/>
                        </a:cubicBezTo>
                        <a:cubicBezTo>
                          <a:pt x="568358" y="606266"/>
                          <a:pt x="579788" y="577691"/>
                          <a:pt x="579788" y="547211"/>
                        </a:cubicBezTo>
                        <a:lnTo>
                          <a:pt x="579788" y="490061"/>
                        </a:lnTo>
                        <a:lnTo>
                          <a:pt x="621698" y="490061"/>
                        </a:lnTo>
                        <a:cubicBezTo>
                          <a:pt x="646463" y="487204"/>
                          <a:pt x="668370" y="458629"/>
                          <a:pt x="645510" y="423386"/>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50" name="Group 49">
                  <a:extLst>
                    <a:ext uri="{FF2B5EF4-FFF2-40B4-BE49-F238E27FC236}">
                      <a16:creationId xmlns:a16="http://schemas.microsoft.com/office/drawing/2014/main" id="{E65F5FAE-7ED0-4D5D-AA01-B84ACE65AE74}"/>
                    </a:ext>
                  </a:extLst>
                </p:cNvPr>
                <p:cNvGrpSpPr/>
                <p:nvPr/>
              </p:nvGrpSpPr>
              <p:grpSpPr>
                <a:xfrm rot="664838">
                  <a:off x="9985946" y="4468348"/>
                  <a:ext cx="300990" cy="514350"/>
                  <a:chOff x="6312314" y="2845556"/>
                  <a:chExt cx="300990" cy="514350"/>
                </a:xfrm>
                <a:solidFill>
                  <a:srgbClr val="A3AB16"/>
                </a:solidFill>
              </p:grpSpPr>
              <p:sp>
                <p:nvSpPr>
                  <p:cNvPr id="45" name="Freeform: Shape 44">
                    <a:extLst>
                      <a:ext uri="{FF2B5EF4-FFF2-40B4-BE49-F238E27FC236}">
                        <a16:creationId xmlns:a16="http://schemas.microsoft.com/office/drawing/2014/main" id="{8906C699-A0E6-41F1-8026-01B95D675846}"/>
                      </a:ext>
                    </a:extLst>
                  </p:cNvPr>
                  <p:cNvSpPr/>
                  <p:nvPr>
                    <p:custDataLst>
                      <p:tags r:id="rId8"/>
                    </p:custDataLst>
                  </p:nvPr>
                </p:nvSpPr>
                <p:spPr>
                  <a:xfrm>
                    <a:off x="6460904" y="2845556"/>
                    <a:ext cx="152400" cy="514350"/>
                  </a:xfrm>
                  <a:custGeom>
                    <a:avLst/>
                    <a:gdLst>
                      <a:gd name="connsiteX0" fmla="*/ 44291 w 152400"/>
                      <a:gd name="connsiteY0" fmla="*/ 7144 h 514350"/>
                      <a:gd name="connsiteX1" fmla="*/ 7144 w 152400"/>
                      <a:gd name="connsiteY1" fmla="*/ 44291 h 514350"/>
                      <a:gd name="connsiteX2" fmla="*/ 7144 w 152400"/>
                      <a:gd name="connsiteY2" fmla="*/ 472916 h 514350"/>
                      <a:gd name="connsiteX3" fmla="*/ 44291 w 152400"/>
                      <a:gd name="connsiteY3" fmla="*/ 510064 h 514350"/>
                      <a:gd name="connsiteX4" fmla="*/ 44291 w 152400"/>
                      <a:gd name="connsiteY4" fmla="*/ 7144 h 5143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514350">
                        <a:moveTo>
                          <a:pt x="44291" y="7144"/>
                        </a:moveTo>
                        <a:lnTo>
                          <a:pt x="7144" y="44291"/>
                        </a:lnTo>
                        <a:cubicBezTo>
                          <a:pt x="125254" y="162401"/>
                          <a:pt x="125254" y="354806"/>
                          <a:pt x="7144" y="472916"/>
                        </a:cubicBezTo>
                        <a:lnTo>
                          <a:pt x="44291" y="510064"/>
                        </a:lnTo>
                        <a:cubicBezTo>
                          <a:pt x="183356" y="371951"/>
                          <a:pt x="183356" y="146209"/>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6" name="Freeform: Shape 45">
                    <a:extLst>
                      <a:ext uri="{FF2B5EF4-FFF2-40B4-BE49-F238E27FC236}">
                        <a16:creationId xmlns:a16="http://schemas.microsoft.com/office/drawing/2014/main" id="{12D347EC-5925-45C0-9CC5-694970C4B5C7}"/>
                      </a:ext>
                    </a:extLst>
                  </p:cNvPr>
                  <p:cNvSpPr/>
                  <p:nvPr>
                    <p:custDataLst>
                      <p:tags r:id="rId9"/>
                    </p:custDataLst>
                  </p:nvPr>
                </p:nvSpPr>
                <p:spPr>
                  <a:xfrm>
                    <a:off x="6385657" y="2919851"/>
                    <a:ext cx="123825" cy="361950"/>
                  </a:xfrm>
                  <a:custGeom>
                    <a:avLst/>
                    <a:gdLst>
                      <a:gd name="connsiteX0" fmla="*/ 44291 w 123825"/>
                      <a:gd name="connsiteY0" fmla="*/ 7144 h 361950"/>
                      <a:gd name="connsiteX1" fmla="*/ 7144 w 123825"/>
                      <a:gd name="connsiteY1" fmla="*/ 44291 h 361950"/>
                      <a:gd name="connsiteX2" fmla="*/ 7144 w 123825"/>
                      <a:gd name="connsiteY2" fmla="*/ 324326 h 361950"/>
                      <a:gd name="connsiteX3" fmla="*/ 44291 w 123825"/>
                      <a:gd name="connsiteY3" fmla="*/ 361474 h 361950"/>
                      <a:gd name="connsiteX4" fmla="*/ 44291 w 123825"/>
                      <a:gd name="connsiteY4" fmla="*/ 7144 h 361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825" h="361950">
                        <a:moveTo>
                          <a:pt x="44291" y="7144"/>
                        </a:moveTo>
                        <a:lnTo>
                          <a:pt x="7144" y="44291"/>
                        </a:lnTo>
                        <a:cubicBezTo>
                          <a:pt x="84296" y="121444"/>
                          <a:pt x="84296" y="246221"/>
                          <a:pt x="7144" y="324326"/>
                        </a:cubicBezTo>
                        <a:lnTo>
                          <a:pt x="44291" y="361474"/>
                        </a:lnTo>
                        <a:cubicBezTo>
                          <a:pt x="142399" y="263366"/>
                          <a:pt x="142399" y="10525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47" name="Freeform: Shape 46">
                    <a:extLst>
                      <a:ext uri="{FF2B5EF4-FFF2-40B4-BE49-F238E27FC236}">
                        <a16:creationId xmlns:a16="http://schemas.microsoft.com/office/drawing/2014/main" id="{EA5D3396-4893-4EB6-97E6-AFAAF77EE2E2}"/>
                      </a:ext>
                    </a:extLst>
                  </p:cNvPr>
                  <p:cNvSpPr/>
                  <p:nvPr>
                    <p:custDataLst>
                      <p:tags r:id="rId10"/>
                    </p:custDataLst>
                  </p:nvPr>
                </p:nvSpPr>
                <p:spPr>
                  <a:xfrm>
                    <a:off x="6312314" y="2996051"/>
                    <a:ext cx="85725" cy="219075"/>
                  </a:xfrm>
                  <a:custGeom>
                    <a:avLst/>
                    <a:gdLst>
                      <a:gd name="connsiteX0" fmla="*/ 44291 w 85725"/>
                      <a:gd name="connsiteY0" fmla="*/ 7144 h 219075"/>
                      <a:gd name="connsiteX1" fmla="*/ 7144 w 85725"/>
                      <a:gd name="connsiteY1" fmla="*/ 44291 h 219075"/>
                      <a:gd name="connsiteX2" fmla="*/ 7144 w 85725"/>
                      <a:gd name="connsiteY2" fmla="*/ 174784 h 219075"/>
                      <a:gd name="connsiteX3" fmla="*/ 44291 w 85725"/>
                      <a:gd name="connsiteY3" fmla="*/ 211931 h 219075"/>
                      <a:gd name="connsiteX4" fmla="*/ 44291 w 85725"/>
                      <a:gd name="connsiteY4" fmla="*/ 7144 h 219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 h="219075">
                        <a:moveTo>
                          <a:pt x="44291" y="7144"/>
                        </a:moveTo>
                        <a:lnTo>
                          <a:pt x="7144" y="44291"/>
                        </a:lnTo>
                        <a:cubicBezTo>
                          <a:pt x="43339" y="80486"/>
                          <a:pt x="43339" y="138589"/>
                          <a:pt x="7144" y="174784"/>
                        </a:cubicBezTo>
                        <a:lnTo>
                          <a:pt x="44291" y="211931"/>
                        </a:lnTo>
                        <a:cubicBezTo>
                          <a:pt x="101441" y="154781"/>
                          <a:pt x="101441" y="63341"/>
                          <a:pt x="44291" y="7144"/>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grpSp>
      </p:grpSp>
      <p:pic>
        <p:nvPicPr>
          <p:cNvPr id="3" name="Graphic 2" descr="Warning">
            <a:extLst>
              <a:ext uri="{FF2B5EF4-FFF2-40B4-BE49-F238E27FC236}">
                <a16:creationId xmlns:a16="http://schemas.microsoft.com/office/drawing/2014/main" id="{D5A6BE46-6457-49AE-88CD-32554F37737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rot="1114245">
            <a:off x="7249386" y="3139740"/>
            <a:ext cx="511472" cy="511472"/>
          </a:xfrm>
          <a:prstGeom prst="rect">
            <a:avLst/>
          </a:prstGeom>
        </p:spPr>
      </p:pic>
      <p:sp>
        <p:nvSpPr>
          <p:cNvPr id="26" name="TextBox 25">
            <a:extLst>
              <a:ext uri="{FF2B5EF4-FFF2-40B4-BE49-F238E27FC236}">
                <a16:creationId xmlns:a16="http://schemas.microsoft.com/office/drawing/2014/main" id="{736734C1-2C01-4E85-A5A6-185B38700D40}"/>
              </a:ext>
            </a:extLst>
          </p:cNvPr>
          <p:cNvSpPr txBox="1"/>
          <p:nvPr>
            <p:custDataLst>
              <p:tags r:id="rId5"/>
            </p:custDataLst>
          </p:nvPr>
        </p:nvSpPr>
        <p:spPr>
          <a:xfrm>
            <a:off x="2221478" y="2679462"/>
            <a:ext cx="1183147" cy="307777"/>
          </a:xfrm>
          <a:prstGeom prst="rect">
            <a:avLst/>
          </a:prstGeom>
          <a:noFill/>
        </p:spPr>
        <p:txBody>
          <a:bodyPr wrap="square" rtlCol="0">
            <a:spAutoFit/>
          </a:bodyPr>
          <a:lstStyle/>
          <a:p>
            <a:pPr algn="ctr"/>
            <a:r>
              <a:rPr lang="en-US" sz="1400" dirty="0">
                <a:solidFill>
                  <a:srgbClr val="D93240"/>
                </a:solidFill>
                <a:latin typeface="Arial" panose="020B0604020202020204" pitchFamily="34" charset="0"/>
              </a:rPr>
              <a:t>BUSINESS</a:t>
            </a:r>
          </a:p>
        </p:txBody>
      </p:sp>
    </p:spTree>
    <p:extLst>
      <p:ext uri="{BB962C8B-B14F-4D97-AF65-F5344CB8AC3E}">
        <p14:creationId xmlns:p14="http://schemas.microsoft.com/office/powerpoint/2010/main" val="32215216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1"/>
            </p:custDataLst>
          </p:nvPr>
        </p:nvSpPr>
        <p:spPr>
          <a:xfrm>
            <a:off x="584200" y="304800"/>
            <a:ext cx="8970093" cy="952500"/>
          </a:xfrm>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custDataLst>
              <p:tags r:id="rId2"/>
            </p:custDataLst>
          </p:nvPr>
        </p:nvGrpSpPr>
        <p:grpSpPr>
          <a:xfrm>
            <a:off x="2288513"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custDataLst>
                  <p:tags r:id="rId9"/>
                </p:custDataLst>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custDataLst>
                    <p:tags r:id="rId10"/>
                  </p:custDataLst>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custDataLst>
                    <p:tags r:id="rId11"/>
                  </p:custDataLst>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custDataLst>
                <p:tags r:id="rId8"/>
              </p:custDataLst>
            </p:nvPr>
          </p:nvSpPr>
          <p:spPr>
            <a:xfrm>
              <a:off x="1164183" y="4473350"/>
              <a:ext cx="2629182" cy="369332"/>
            </a:xfrm>
            <a:prstGeom prst="rect">
              <a:avLst/>
            </a:prstGeom>
            <a:noFill/>
            <a:ln/>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custDataLst>
              <p:tags r:id="rId3"/>
            </p:custDataLst>
          </p:nvPr>
        </p:nvGrpSpPr>
        <p:grpSpPr>
          <a:xfrm>
            <a:off x="5242305"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custDataLst>
                  <p:tags r:id="rId6"/>
                </p:custDataLst>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custDataLst>
                  <p:tags r:id="rId7"/>
                </p:custDataLst>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custDataLst>
                <p:tags r:id="rId5"/>
              </p:custDataLst>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40" name="Rectangle 39">
            <a:extLst>
              <a:ext uri="{FF2B5EF4-FFF2-40B4-BE49-F238E27FC236}">
                <a16:creationId xmlns:a16="http://schemas.microsoft.com/office/drawing/2014/main" id="{C32BD305-7002-4431-8A97-2876E2D61E43}"/>
              </a:ext>
            </a:extLst>
          </p:cNvPr>
          <p:cNvSpPr/>
          <p:nvPr>
            <p:custDataLst>
              <p:tags r:id="rId4"/>
            </p:custDataLst>
          </p:nvPr>
        </p:nvSpPr>
        <p:spPr>
          <a:xfrm>
            <a:off x="5080000" y="1751520"/>
            <a:ext cx="2971800" cy="323958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861678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4">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8B046-D416-4D6E-88FD-FF415CB5A85D}"/>
              </a:ext>
            </a:extLst>
          </p:cNvPr>
          <p:cNvSpPr>
            <a:spLocks noGrp="1"/>
          </p:cNvSpPr>
          <p:nvPr>
            <p:ph type="title"/>
            <p:custDataLst>
              <p:tags r:id="rId1"/>
            </p:custDataLst>
          </p:nvPr>
        </p:nvSpPr>
        <p:spPr>
          <a:xfrm>
            <a:off x="584200" y="304800"/>
            <a:ext cx="8970093" cy="952500"/>
          </a:xfrm>
        </p:spPr>
        <p:txBody>
          <a:bodyPr/>
          <a:lstStyle/>
          <a:p>
            <a:r>
              <a:rPr lang="en-US" dirty="0"/>
              <a:t>DRUGS &amp; ALCOHOL POLICY</a:t>
            </a:r>
          </a:p>
        </p:txBody>
      </p:sp>
      <p:grpSp>
        <p:nvGrpSpPr>
          <p:cNvPr id="38" name="Group 37">
            <a:extLst>
              <a:ext uri="{FF2B5EF4-FFF2-40B4-BE49-F238E27FC236}">
                <a16:creationId xmlns:a16="http://schemas.microsoft.com/office/drawing/2014/main" id="{F4F4A5B5-4CD2-4451-B74F-8252247374D7}"/>
              </a:ext>
            </a:extLst>
          </p:cNvPr>
          <p:cNvGrpSpPr/>
          <p:nvPr>
            <p:custDataLst>
              <p:tags r:id="rId2"/>
            </p:custDataLst>
          </p:nvPr>
        </p:nvGrpSpPr>
        <p:grpSpPr>
          <a:xfrm>
            <a:off x="2288513" y="1751520"/>
            <a:ext cx="2629182" cy="3091162"/>
            <a:chOff x="1164183" y="1751520"/>
            <a:chExt cx="2629182" cy="3091162"/>
          </a:xfrm>
        </p:grpSpPr>
        <p:grpSp>
          <p:nvGrpSpPr>
            <p:cNvPr id="23" name="Group 22">
              <a:extLst>
                <a:ext uri="{FF2B5EF4-FFF2-40B4-BE49-F238E27FC236}">
                  <a16:creationId xmlns:a16="http://schemas.microsoft.com/office/drawing/2014/main" id="{589A9A17-3BA4-4FE2-B2C2-10E09D63892F}"/>
                </a:ext>
              </a:extLst>
            </p:cNvPr>
            <p:cNvGrpSpPr/>
            <p:nvPr/>
          </p:nvGrpSpPr>
          <p:grpSpPr>
            <a:xfrm>
              <a:off x="1434187" y="1751520"/>
              <a:ext cx="2089174" cy="2523035"/>
              <a:chOff x="1449488" y="1751520"/>
              <a:chExt cx="2089174" cy="2523035"/>
            </a:xfrm>
          </p:grpSpPr>
          <p:sp>
            <p:nvSpPr>
              <p:cNvPr id="15" name="Graphic 7" descr="Building">
                <a:extLst>
                  <a:ext uri="{FF2B5EF4-FFF2-40B4-BE49-F238E27FC236}">
                    <a16:creationId xmlns:a16="http://schemas.microsoft.com/office/drawing/2014/main" id="{574E6198-62D9-45A9-9407-BF87592F322F}"/>
                  </a:ext>
                </a:extLst>
              </p:cNvPr>
              <p:cNvSpPr/>
              <p:nvPr>
                <p:custDataLst>
                  <p:tags r:id="rId9"/>
                </p:custDataLst>
              </p:nvPr>
            </p:nvSpPr>
            <p:spPr>
              <a:xfrm>
                <a:off x="1449488" y="1751520"/>
                <a:ext cx="1494605" cy="2228798"/>
              </a:xfrm>
              <a:custGeom>
                <a:avLst/>
                <a:gdLst>
                  <a:gd name="connsiteX0" fmla="*/ 435769 w 542925"/>
                  <a:gd name="connsiteY0" fmla="*/ 226219 h 809625"/>
                  <a:gd name="connsiteX1" fmla="*/ 378619 w 542925"/>
                  <a:gd name="connsiteY1" fmla="*/ 226219 h 809625"/>
                  <a:gd name="connsiteX2" fmla="*/ 378619 w 542925"/>
                  <a:gd name="connsiteY2" fmla="*/ 169069 h 809625"/>
                  <a:gd name="connsiteX3" fmla="*/ 435769 w 542925"/>
                  <a:gd name="connsiteY3" fmla="*/ 169069 h 809625"/>
                  <a:gd name="connsiteX4" fmla="*/ 435769 w 542925"/>
                  <a:gd name="connsiteY4" fmla="*/ 226219 h 809625"/>
                  <a:gd name="connsiteX5" fmla="*/ 435769 w 542925"/>
                  <a:gd name="connsiteY5" fmla="*/ 378619 h 809625"/>
                  <a:gd name="connsiteX6" fmla="*/ 378619 w 542925"/>
                  <a:gd name="connsiteY6" fmla="*/ 378619 h 809625"/>
                  <a:gd name="connsiteX7" fmla="*/ 378619 w 542925"/>
                  <a:gd name="connsiteY7" fmla="*/ 321469 h 809625"/>
                  <a:gd name="connsiteX8" fmla="*/ 435769 w 542925"/>
                  <a:gd name="connsiteY8" fmla="*/ 321469 h 809625"/>
                  <a:gd name="connsiteX9" fmla="*/ 435769 w 542925"/>
                  <a:gd name="connsiteY9" fmla="*/ 378619 h 809625"/>
                  <a:gd name="connsiteX10" fmla="*/ 435769 w 542925"/>
                  <a:gd name="connsiteY10" fmla="*/ 531019 h 809625"/>
                  <a:gd name="connsiteX11" fmla="*/ 378619 w 542925"/>
                  <a:gd name="connsiteY11" fmla="*/ 531019 h 809625"/>
                  <a:gd name="connsiteX12" fmla="*/ 378619 w 542925"/>
                  <a:gd name="connsiteY12" fmla="*/ 473869 h 809625"/>
                  <a:gd name="connsiteX13" fmla="*/ 435769 w 542925"/>
                  <a:gd name="connsiteY13" fmla="*/ 473869 h 809625"/>
                  <a:gd name="connsiteX14" fmla="*/ 435769 w 542925"/>
                  <a:gd name="connsiteY14" fmla="*/ 531019 h 809625"/>
                  <a:gd name="connsiteX15" fmla="*/ 435769 w 542925"/>
                  <a:gd name="connsiteY15" fmla="*/ 683419 h 809625"/>
                  <a:gd name="connsiteX16" fmla="*/ 378619 w 542925"/>
                  <a:gd name="connsiteY16" fmla="*/ 683419 h 809625"/>
                  <a:gd name="connsiteX17" fmla="*/ 378619 w 542925"/>
                  <a:gd name="connsiteY17" fmla="*/ 626269 h 809625"/>
                  <a:gd name="connsiteX18" fmla="*/ 435769 w 542925"/>
                  <a:gd name="connsiteY18" fmla="*/ 626269 h 809625"/>
                  <a:gd name="connsiteX19" fmla="*/ 435769 w 542925"/>
                  <a:gd name="connsiteY19" fmla="*/ 683419 h 809625"/>
                  <a:gd name="connsiteX20" fmla="*/ 302419 w 542925"/>
                  <a:gd name="connsiteY20" fmla="*/ 226219 h 809625"/>
                  <a:gd name="connsiteX21" fmla="*/ 245269 w 542925"/>
                  <a:gd name="connsiteY21" fmla="*/ 226219 h 809625"/>
                  <a:gd name="connsiteX22" fmla="*/ 245269 w 542925"/>
                  <a:gd name="connsiteY22" fmla="*/ 169069 h 809625"/>
                  <a:gd name="connsiteX23" fmla="*/ 302419 w 542925"/>
                  <a:gd name="connsiteY23" fmla="*/ 169069 h 809625"/>
                  <a:gd name="connsiteX24" fmla="*/ 302419 w 542925"/>
                  <a:gd name="connsiteY24" fmla="*/ 226219 h 809625"/>
                  <a:gd name="connsiteX25" fmla="*/ 302419 w 542925"/>
                  <a:gd name="connsiteY25" fmla="*/ 378619 h 809625"/>
                  <a:gd name="connsiteX26" fmla="*/ 245269 w 542925"/>
                  <a:gd name="connsiteY26" fmla="*/ 378619 h 809625"/>
                  <a:gd name="connsiteX27" fmla="*/ 245269 w 542925"/>
                  <a:gd name="connsiteY27" fmla="*/ 321469 h 809625"/>
                  <a:gd name="connsiteX28" fmla="*/ 302419 w 542925"/>
                  <a:gd name="connsiteY28" fmla="*/ 321469 h 809625"/>
                  <a:gd name="connsiteX29" fmla="*/ 302419 w 542925"/>
                  <a:gd name="connsiteY29" fmla="*/ 378619 h 809625"/>
                  <a:gd name="connsiteX30" fmla="*/ 302419 w 542925"/>
                  <a:gd name="connsiteY30" fmla="*/ 531019 h 809625"/>
                  <a:gd name="connsiteX31" fmla="*/ 245269 w 542925"/>
                  <a:gd name="connsiteY31" fmla="*/ 531019 h 809625"/>
                  <a:gd name="connsiteX32" fmla="*/ 245269 w 542925"/>
                  <a:gd name="connsiteY32" fmla="*/ 473869 h 809625"/>
                  <a:gd name="connsiteX33" fmla="*/ 302419 w 542925"/>
                  <a:gd name="connsiteY33" fmla="*/ 473869 h 809625"/>
                  <a:gd name="connsiteX34" fmla="*/ 302419 w 542925"/>
                  <a:gd name="connsiteY34" fmla="*/ 531019 h 809625"/>
                  <a:gd name="connsiteX35" fmla="*/ 302419 w 542925"/>
                  <a:gd name="connsiteY35" fmla="*/ 740569 h 809625"/>
                  <a:gd name="connsiteX36" fmla="*/ 245269 w 542925"/>
                  <a:gd name="connsiteY36" fmla="*/ 740569 h 809625"/>
                  <a:gd name="connsiteX37" fmla="*/ 245269 w 542925"/>
                  <a:gd name="connsiteY37" fmla="*/ 626269 h 809625"/>
                  <a:gd name="connsiteX38" fmla="*/ 302419 w 542925"/>
                  <a:gd name="connsiteY38" fmla="*/ 626269 h 809625"/>
                  <a:gd name="connsiteX39" fmla="*/ 302419 w 542925"/>
                  <a:gd name="connsiteY39" fmla="*/ 740569 h 809625"/>
                  <a:gd name="connsiteX40" fmla="*/ 169069 w 542925"/>
                  <a:gd name="connsiteY40" fmla="*/ 226219 h 809625"/>
                  <a:gd name="connsiteX41" fmla="*/ 111919 w 542925"/>
                  <a:gd name="connsiteY41" fmla="*/ 226219 h 809625"/>
                  <a:gd name="connsiteX42" fmla="*/ 111919 w 542925"/>
                  <a:gd name="connsiteY42" fmla="*/ 169069 h 809625"/>
                  <a:gd name="connsiteX43" fmla="*/ 169069 w 542925"/>
                  <a:gd name="connsiteY43" fmla="*/ 169069 h 809625"/>
                  <a:gd name="connsiteX44" fmla="*/ 169069 w 542925"/>
                  <a:gd name="connsiteY44" fmla="*/ 226219 h 809625"/>
                  <a:gd name="connsiteX45" fmla="*/ 169069 w 542925"/>
                  <a:gd name="connsiteY45" fmla="*/ 378619 h 809625"/>
                  <a:gd name="connsiteX46" fmla="*/ 111919 w 542925"/>
                  <a:gd name="connsiteY46" fmla="*/ 378619 h 809625"/>
                  <a:gd name="connsiteX47" fmla="*/ 111919 w 542925"/>
                  <a:gd name="connsiteY47" fmla="*/ 321469 h 809625"/>
                  <a:gd name="connsiteX48" fmla="*/ 169069 w 542925"/>
                  <a:gd name="connsiteY48" fmla="*/ 321469 h 809625"/>
                  <a:gd name="connsiteX49" fmla="*/ 169069 w 542925"/>
                  <a:gd name="connsiteY49" fmla="*/ 378619 h 809625"/>
                  <a:gd name="connsiteX50" fmla="*/ 169069 w 542925"/>
                  <a:gd name="connsiteY50" fmla="*/ 531019 h 809625"/>
                  <a:gd name="connsiteX51" fmla="*/ 111919 w 542925"/>
                  <a:gd name="connsiteY51" fmla="*/ 531019 h 809625"/>
                  <a:gd name="connsiteX52" fmla="*/ 111919 w 542925"/>
                  <a:gd name="connsiteY52" fmla="*/ 473869 h 809625"/>
                  <a:gd name="connsiteX53" fmla="*/ 169069 w 542925"/>
                  <a:gd name="connsiteY53" fmla="*/ 473869 h 809625"/>
                  <a:gd name="connsiteX54" fmla="*/ 169069 w 542925"/>
                  <a:gd name="connsiteY54" fmla="*/ 531019 h 809625"/>
                  <a:gd name="connsiteX55" fmla="*/ 169069 w 542925"/>
                  <a:gd name="connsiteY55" fmla="*/ 683419 h 809625"/>
                  <a:gd name="connsiteX56" fmla="*/ 111919 w 542925"/>
                  <a:gd name="connsiteY56" fmla="*/ 683419 h 809625"/>
                  <a:gd name="connsiteX57" fmla="*/ 111919 w 542925"/>
                  <a:gd name="connsiteY57" fmla="*/ 626269 h 809625"/>
                  <a:gd name="connsiteX58" fmla="*/ 169069 w 542925"/>
                  <a:gd name="connsiteY58" fmla="*/ 626269 h 809625"/>
                  <a:gd name="connsiteX59" fmla="*/ 169069 w 542925"/>
                  <a:gd name="connsiteY59" fmla="*/ 683419 h 809625"/>
                  <a:gd name="connsiteX60" fmla="*/ 502444 w 542925"/>
                  <a:gd name="connsiteY60" fmla="*/ 740569 h 809625"/>
                  <a:gd name="connsiteX61" fmla="*/ 502444 w 542925"/>
                  <a:gd name="connsiteY61" fmla="*/ 102394 h 809625"/>
                  <a:gd name="connsiteX62" fmla="*/ 473869 w 542925"/>
                  <a:gd name="connsiteY62" fmla="*/ 102394 h 809625"/>
                  <a:gd name="connsiteX63" fmla="*/ 473869 w 542925"/>
                  <a:gd name="connsiteY63" fmla="*/ 45244 h 809625"/>
                  <a:gd name="connsiteX64" fmla="*/ 445294 w 542925"/>
                  <a:gd name="connsiteY64" fmla="*/ 45244 h 809625"/>
                  <a:gd name="connsiteX65" fmla="*/ 445294 w 542925"/>
                  <a:gd name="connsiteY65" fmla="*/ 7144 h 809625"/>
                  <a:gd name="connsiteX66" fmla="*/ 102394 w 542925"/>
                  <a:gd name="connsiteY66" fmla="*/ 7144 h 809625"/>
                  <a:gd name="connsiteX67" fmla="*/ 102394 w 542925"/>
                  <a:gd name="connsiteY67" fmla="*/ 45244 h 809625"/>
                  <a:gd name="connsiteX68" fmla="*/ 73819 w 542925"/>
                  <a:gd name="connsiteY68" fmla="*/ 45244 h 809625"/>
                  <a:gd name="connsiteX69" fmla="*/ 73819 w 542925"/>
                  <a:gd name="connsiteY69" fmla="*/ 102394 h 809625"/>
                  <a:gd name="connsiteX70" fmla="*/ 45244 w 542925"/>
                  <a:gd name="connsiteY70" fmla="*/ 102394 h 809625"/>
                  <a:gd name="connsiteX71" fmla="*/ 45244 w 542925"/>
                  <a:gd name="connsiteY71" fmla="*/ 740569 h 809625"/>
                  <a:gd name="connsiteX72" fmla="*/ 7144 w 542925"/>
                  <a:gd name="connsiteY72" fmla="*/ 740569 h 809625"/>
                  <a:gd name="connsiteX73" fmla="*/ 7144 w 542925"/>
                  <a:gd name="connsiteY73" fmla="*/ 807244 h 809625"/>
                  <a:gd name="connsiteX74" fmla="*/ 540544 w 542925"/>
                  <a:gd name="connsiteY74" fmla="*/ 807244 h 809625"/>
                  <a:gd name="connsiteX75" fmla="*/ 540544 w 542925"/>
                  <a:gd name="connsiteY75" fmla="*/ 740569 h 809625"/>
                  <a:gd name="connsiteX76" fmla="*/ 502444 w 542925"/>
                  <a:gd name="connsiteY76" fmla="*/ 740569 h 80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542925" h="809625">
                    <a:moveTo>
                      <a:pt x="435769" y="226219"/>
                    </a:moveTo>
                    <a:lnTo>
                      <a:pt x="378619" y="226219"/>
                    </a:lnTo>
                    <a:lnTo>
                      <a:pt x="378619" y="169069"/>
                    </a:lnTo>
                    <a:lnTo>
                      <a:pt x="435769" y="169069"/>
                    </a:lnTo>
                    <a:lnTo>
                      <a:pt x="435769" y="226219"/>
                    </a:lnTo>
                    <a:close/>
                    <a:moveTo>
                      <a:pt x="435769" y="378619"/>
                    </a:moveTo>
                    <a:lnTo>
                      <a:pt x="378619" y="378619"/>
                    </a:lnTo>
                    <a:lnTo>
                      <a:pt x="378619" y="321469"/>
                    </a:lnTo>
                    <a:lnTo>
                      <a:pt x="435769" y="321469"/>
                    </a:lnTo>
                    <a:lnTo>
                      <a:pt x="435769" y="378619"/>
                    </a:lnTo>
                    <a:close/>
                    <a:moveTo>
                      <a:pt x="435769" y="531019"/>
                    </a:moveTo>
                    <a:lnTo>
                      <a:pt x="378619" y="531019"/>
                    </a:lnTo>
                    <a:lnTo>
                      <a:pt x="378619" y="473869"/>
                    </a:lnTo>
                    <a:lnTo>
                      <a:pt x="435769" y="473869"/>
                    </a:lnTo>
                    <a:lnTo>
                      <a:pt x="435769" y="531019"/>
                    </a:lnTo>
                    <a:close/>
                    <a:moveTo>
                      <a:pt x="435769" y="683419"/>
                    </a:moveTo>
                    <a:lnTo>
                      <a:pt x="378619" y="683419"/>
                    </a:lnTo>
                    <a:lnTo>
                      <a:pt x="378619" y="626269"/>
                    </a:lnTo>
                    <a:lnTo>
                      <a:pt x="435769" y="626269"/>
                    </a:lnTo>
                    <a:lnTo>
                      <a:pt x="435769" y="683419"/>
                    </a:lnTo>
                    <a:close/>
                    <a:moveTo>
                      <a:pt x="302419" y="226219"/>
                    </a:moveTo>
                    <a:lnTo>
                      <a:pt x="245269" y="226219"/>
                    </a:lnTo>
                    <a:lnTo>
                      <a:pt x="245269" y="169069"/>
                    </a:lnTo>
                    <a:lnTo>
                      <a:pt x="302419" y="169069"/>
                    </a:lnTo>
                    <a:lnTo>
                      <a:pt x="302419" y="226219"/>
                    </a:lnTo>
                    <a:close/>
                    <a:moveTo>
                      <a:pt x="302419" y="378619"/>
                    </a:moveTo>
                    <a:lnTo>
                      <a:pt x="245269" y="378619"/>
                    </a:lnTo>
                    <a:lnTo>
                      <a:pt x="245269" y="321469"/>
                    </a:lnTo>
                    <a:lnTo>
                      <a:pt x="302419" y="321469"/>
                    </a:lnTo>
                    <a:lnTo>
                      <a:pt x="302419" y="378619"/>
                    </a:lnTo>
                    <a:close/>
                    <a:moveTo>
                      <a:pt x="302419" y="531019"/>
                    </a:moveTo>
                    <a:lnTo>
                      <a:pt x="245269" y="531019"/>
                    </a:lnTo>
                    <a:lnTo>
                      <a:pt x="245269" y="473869"/>
                    </a:lnTo>
                    <a:lnTo>
                      <a:pt x="302419" y="473869"/>
                    </a:lnTo>
                    <a:lnTo>
                      <a:pt x="302419" y="531019"/>
                    </a:lnTo>
                    <a:close/>
                    <a:moveTo>
                      <a:pt x="302419" y="740569"/>
                    </a:moveTo>
                    <a:lnTo>
                      <a:pt x="245269" y="740569"/>
                    </a:lnTo>
                    <a:lnTo>
                      <a:pt x="245269" y="626269"/>
                    </a:lnTo>
                    <a:lnTo>
                      <a:pt x="302419" y="626269"/>
                    </a:lnTo>
                    <a:lnTo>
                      <a:pt x="302419" y="740569"/>
                    </a:lnTo>
                    <a:close/>
                    <a:moveTo>
                      <a:pt x="169069" y="226219"/>
                    </a:moveTo>
                    <a:lnTo>
                      <a:pt x="111919" y="226219"/>
                    </a:lnTo>
                    <a:lnTo>
                      <a:pt x="111919" y="169069"/>
                    </a:lnTo>
                    <a:lnTo>
                      <a:pt x="169069" y="169069"/>
                    </a:lnTo>
                    <a:lnTo>
                      <a:pt x="169069" y="226219"/>
                    </a:lnTo>
                    <a:close/>
                    <a:moveTo>
                      <a:pt x="169069" y="378619"/>
                    </a:moveTo>
                    <a:lnTo>
                      <a:pt x="111919" y="378619"/>
                    </a:lnTo>
                    <a:lnTo>
                      <a:pt x="111919" y="321469"/>
                    </a:lnTo>
                    <a:lnTo>
                      <a:pt x="169069" y="321469"/>
                    </a:lnTo>
                    <a:lnTo>
                      <a:pt x="169069" y="378619"/>
                    </a:lnTo>
                    <a:close/>
                    <a:moveTo>
                      <a:pt x="169069" y="531019"/>
                    </a:moveTo>
                    <a:lnTo>
                      <a:pt x="111919" y="531019"/>
                    </a:lnTo>
                    <a:lnTo>
                      <a:pt x="111919" y="473869"/>
                    </a:lnTo>
                    <a:lnTo>
                      <a:pt x="169069" y="473869"/>
                    </a:lnTo>
                    <a:lnTo>
                      <a:pt x="169069" y="531019"/>
                    </a:lnTo>
                    <a:close/>
                    <a:moveTo>
                      <a:pt x="169069" y="683419"/>
                    </a:moveTo>
                    <a:lnTo>
                      <a:pt x="111919" y="683419"/>
                    </a:lnTo>
                    <a:lnTo>
                      <a:pt x="111919" y="626269"/>
                    </a:lnTo>
                    <a:lnTo>
                      <a:pt x="169069" y="626269"/>
                    </a:lnTo>
                    <a:lnTo>
                      <a:pt x="169069" y="683419"/>
                    </a:lnTo>
                    <a:close/>
                    <a:moveTo>
                      <a:pt x="502444" y="740569"/>
                    </a:moveTo>
                    <a:lnTo>
                      <a:pt x="502444" y="102394"/>
                    </a:lnTo>
                    <a:lnTo>
                      <a:pt x="473869" y="102394"/>
                    </a:lnTo>
                    <a:lnTo>
                      <a:pt x="473869" y="45244"/>
                    </a:lnTo>
                    <a:lnTo>
                      <a:pt x="445294" y="45244"/>
                    </a:lnTo>
                    <a:lnTo>
                      <a:pt x="445294" y="7144"/>
                    </a:lnTo>
                    <a:lnTo>
                      <a:pt x="102394" y="7144"/>
                    </a:lnTo>
                    <a:lnTo>
                      <a:pt x="102394" y="45244"/>
                    </a:lnTo>
                    <a:lnTo>
                      <a:pt x="73819" y="45244"/>
                    </a:lnTo>
                    <a:lnTo>
                      <a:pt x="73819" y="102394"/>
                    </a:lnTo>
                    <a:lnTo>
                      <a:pt x="45244" y="102394"/>
                    </a:lnTo>
                    <a:lnTo>
                      <a:pt x="45244" y="740569"/>
                    </a:lnTo>
                    <a:lnTo>
                      <a:pt x="7144" y="740569"/>
                    </a:lnTo>
                    <a:lnTo>
                      <a:pt x="7144" y="807244"/>
                    </a:lnTo>
                    <a:lnTo>
                      <a:pt x="540544" y="807244"/>
                    </a:lnTo>
                    <a:lnTo>
                      <a:pt x="540544" y="740569"/>
                    </a:lnTo>
                    <a:lnTo>
                      <a:pt x="502444" y="740569"/>
                    </a:lnTo>
                    <a:close/>
                  </a:path>
                </a:pathLst>
              </a:custGeom>
              <a:solidFill>
                <a:srgbClr val="717175"/>
              </a:solidFill>
              <a:ln w="9525" cap="flat">
                <a:noFill/>
                <a:prstDash val="solid"/>
                <a:miter/>
              </a:ln>
            </p:spPr>
            <p:txBody>
              <a:bodyPr rtlCol="0" anchor="ctr"/>
              <a:lstStyle/>
              <a:p>
                <a:endParaRPr lang="en-US" dirty="0">
                  <a:latin typeface="Arial" panose="020B0604020202020204" pitchFamily="34" charset="0"/>
                </a:endParaRPr>
              </a:p>
            </p:txBody>
          </p:sp>
          <p:grpSp>
            <p:nvGrpSpPr>
              <p:cNvPr id="21" name="Group 20">
                <a:extLst>
                  <a:ext uri="{FF2B5EF4-FFF2-40B4-BE49-F238E27FC236}">
                    <a16:creationId xmlns:a16="http://schemas.microsoft.com/office/drawing/2014/main" id="{185E00C5-CBDD-49EE-ACB5-F543A2C2C3EC}"/>
                  </a:ext>
                </a:extLst>
              </p:cNvPr>
              <p:cNvGrpSpPr/>
              <p:nvPr/>
            </p:nvGrpSpPr>
            <p:grpSpPr>
              <a:xfrm>
                <a:off x="1975934" y="2811095"/>
                <a:ext cx="1562728" cy="1463460"/>
                <a:chOff x="-3629038" y="1587545"/>
                <a:chExt cx="905227" cy="847725"/>
              </a:xfrm>
            </p:grpSpPr>
            <p:sp>
              <p:nvSpPr>
                <p:cNvPr id="13" name="Graphic 3" descr="Wine">
                  <a:extLst>
                    <a:ext uri="{FF2B5EF4-FFF2-40B4-BE49-F238E27FC236}">
                      <a16:creationId xmlns:a16="http://schemas.microsoft.com/office/drawing/2014/main" id="{33AE10C0-B73C-40EF-B206-2D028A32D277}"/>
                    </a:ext>
                  </a:extLst>
                </p:cNvPr>
                <p:cNvSpPr/>
                <p:nvPr>
                  <p:custDataLst>
                    <p:tags r:id="rId10"/>
                  </p:custDataLst>
                </p:nvPr>
              </p:nvSpPr>
              <p:spPr>
                <a:xfrm rot="20179853">
                  <a:off x="-3133386" y="1669866"/>
                  <a:ext cx="409575" cy="752475"/>
                </a:xfrm>
                <a:custGeom>
                  <a:avLst/>
                  <a:gdLst>
                    <a:gd name="connsiteX0" fmla="*/ 69201 w 409575"/>
                    <a:gd name="connsiteY0" fmla="*/ 50006 h 752475"/>
                    <a:gd name="connsiteX1" fmla="*/ 339711 w 409575"/>
                    <a:gd name="connsiteY1" fmla="*/ 50006 h 752475"/>
                    <a:gd name="connsiteX2" fmla="*/ 346378 w 409575"/>
                    <a:gd name="connsiteY2" fmla="*/ 173831 h 752475"/>
                    <a:gd name="connsiteX3" fmla="*/ 60628 w 409575"/>
                    <a:gd name="connsiteY3" fmla="*/ 173831 h 752475"/>
                    <a:gd name="connsiteX4" fmla="*/ 69201 w 409575"/>
                    <a:gd name="connsiteY4" fmla="*/ 50006 h 752475"/>
                    <a:gd name="connsiteX5" fmla="*/ 320661 w 409575"/>
                    <a:gd name="connsiteY5" fmla="*/ 690086 h 752475"/>
                    <a:gd name="connsiteX6" fmla="*/ 267321 w 409575"/>
                    <a:gd name="connsiteY6" fmla="*/ 681514 h 752475"/>
                    <a:gd name="connsiteX7" fmla="*/ 230173 w 409575"/>
                    <a:gd name="connsiteY7" fmla="*/ 651986 h 752475"/>
                    <a:gd name="connsiteX8" fmla="*/ 230173 w 409575"/>
                    <a:gd name="connsiteY8" fmla="*/ 429101 h 752475"/>
                    <a:gd name="connsiteX9" fmla="*/ 403528 w 409575"/>
                    <a:gd name="connsiteY9" fmla="*/ 302419 h 752475"/>
                    <a:gd name="connsiteX10" fmla="*/ 382573 w 409575"/>
                    <a:gd name="connsiteY10" fmla="*/ 7144 h 752475"/>
                    <a:gd name="connsiteX11" fmla="*/ 32053 w 409575"/>
                    <a:gd name="connsiteY11" fmla="*/ 7144 h 752475"/>
                    <a:gd name="connsiteX12" fmla="*/ 7288 w 409575"/>
                    <a:gd name="connsiteY12" fmla="*/ 302419 h 752475"/>
                    <a:gd name="connsiteX13" fmla="*/ 178738 w 409575"/>
                    <a:gd name="connsiteY13" fmla="*/ 429101 h 752475"/>
                    <a:gd name="connsiteX14" fmla="*/ 178738 w 409575"/>
                    <a:gd name="connsiteY14" fmla="*/ 651034 h 752475"/>
                    <a:gd name="connsiteX15" fmla="*/ 141591 w 409575"/>
                    <a:gd name="connsiteY15" fmla="*/ 680561 h 752475"/>
                    <a:gd name="connsiteX16" fmla="*/ 90156 w 409575"/>
                    <a:gd name="connsiteY16" fmla="*/ 689134 h 752475"/>
                    <a:gd name="connsiteX17" fmla="*/ 89203 w 409575"/>
                    <a:gd name="connsiteY17" fmla="*/ 689134 h 752475"/>
                    <a:gd name="connsiteX18" fmla="*/ 50151 w 409575"/>
                    <a:gd name="connsiteY18" fmla="*/ 714851 h 752475"/>
                    <a:gd name="connsiteX19" fmla="*/ 205408 w 409575"/>
                    <a:gd name="connsiteY19" fmla="*/ 753904 h 752475"/>
                    <a:gd name="connsiteX20" fmla="*/ 360666 w 409575"/>
                    <a:gd name="connsiteY20" fmla="*/ 714851 h 752475"/>
                    <a:gd name="connsiteX21" fmla="*/ 320661 w 409575"/>
                    <a:gd name="connsiteY21" fmla="*/ 690086 h 75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09575" h="752475">
                      <a:moveTo>
                        <a:pt x="69201" y="50006"/>
                      </a:moveTo>
                      <a:lnTo>
                        <a:pt x="339711" y="50006"/>
                      </a:lnTo>
                      <a:lnTo>
                        <a:pt x="346378" y="173831"/>
                      </a:lnTo>
                      <a:lnTo>
                        <a:pt x="60628" y="173831"/>
                      </a:lnTo>
                      <a:lnTo>
                        <a:pt x="69201" y="50006"/>
                      </a:lnTo>
                      <a:close/>
                      <a:moveTo>
                        <a:pt x="320661" y="690086"/>
                      </a:moveTo>
                      <a:cubicBezTo>
                        <a:pt x="305421" y="686276"/>
                        <a:pt x="288276" y="682466"/>
                        <a:pt x="267321" y="681514"/>
                      </a:cubicBezTo>
                      <a:cubicBezTo>
                        <a:pt x="246366" y="674846"/>
                        <a:pt x="230173" y="664369"/>
                        <a:pt x="230173" y="651986"/>
                      </a:cubicBezTo>
                      <a:lnTo>
                        <a:pt x="230173" y="429101"/>
                      </a:lnTo>
                      <a:cubicBezTo>
                        <a:pt x="293038" y="429101"/>
                        <a:pt x="409243" y="365284"/>
                        <a:pt x="403528" y="302419"/>
                      </a:cubicBezTo>
                      <a:lnTo>
                        <a:pt x="382573" y="7144"/>
                      </a:lnTo>
                      <a:lnTo>
                        <a:pt x="32053" y="7144"/>
                      </a:lnTo>
                      <a:lnTo>
                        <a:pt x="7288" y="302419"/>
                      </a:lnTo>
                      <a:cubicBezTo>
                        <a:pt x="2526" y="364331"/>
                        <a:pt x="116826" y="429101"/>
                        <a:pt x="178738" y="429101"/>
                      </a:cubicBezTo>
                      <a:lnTo>
                        <a:pt x="178738" y="651034"/>
                      </a:lnTo>
                      <a:cubicBezTo>
                        <a:pt x="178738" y="664369"/>
                        <a:pt x="161593" y="673894"/>
                        <a:pt x="141591" y="680561"/>
                      </a:cubicBezTo>
                      <a:cubicBezTo>
                        <a:pt x="122541" y="683419"/>
                        <a:pt x="104443" y="685324"/>
                        <a:pt x="90156" y="689134"/>
                      </a:cubicBezTo>
                      <a:lnTo>
                        <a:pt x="89203" y="689134"/>
                      </a:lnTo>
                      <a:cubicBezTo>
                        <a:pt x="64438" y="695801"/>
                        <a:pt x="50151" y="704374"/>
                        <a:pt x="50151" y="714851"/>
                      </a:cubicBezTo>
                      <a:cubicBezTo>
                        <a:pt x="50151" y="736759"/>
                        <a:pt x="119683" y="753904"/>
                        <a:pt x="205408" y="753904"/>
                      </a:cubicBezTo>
                      <a:cubicBezTo>
                        <a:pt x="290181" y="753904"/>
                        <a:pt x="360666" y="736759"/>
                        <a:pt x="360666" y="714851"/>
                      </a:cubicBezTo>
                      <a:cubicBezTo>
                        <a:pt x="358761" y="705326"/>
                        <a:pt x="343521" y="696754"/>
                        <a:pt x="320661" y="690086"/>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sp>
              <p:nvSpPr>
                <p:cNvPr id="14" name="Graphic 5" descr="Champagne">
                  <a:extLst>
                    <a:ext uri="{FF2B5EF4-FFF2-40B4-BE49-F238E27FC236}">
                      <a16:creationId xmlns:a16="http://schemas.microsoft.com/office/drawing/2014/main" id="{3AC74B84-2057-47CB-A57E-C77ACFCF14DB}"/>
                    </a:ext>
                  </a:extLst>
                </p:cNvPr>
                <p:cNvSpPr/>
                <p:nvPr>
                  <p:custDataLst>
                    <p:tags r:id="rId11"/>
                  </p:custDataLst>
                </p:nvPr>
              </p:nvSpPr>
              <p:spPr>
                <a:xfrm rot="1157712">
                  <a:off x="-3629038" y="1587545"/>
                  <a:ext cx="238125" cy="847725"/>
                </a:xfrm>
                <a:custGeom>
                  <a:avLst/>
                  <a:gdLst>
                    <a:gd name="connsiteX0" fmla="*/ 180499 w 238125"/>
                    <a:gd name="connsiteY0" fmla="*/ 45244 h 847725"/>
                    <a:gd name="connsiteX1" fmla="*/ 187166 w 238125"/>
                    <a:gd name="connsiteY1" fmla="*/ 216694 h 847725"/>
                    <a:gd name="connsiteX2" fmla="*/ 55721 w 238125"/>
                    <a:gd name="connsiteY2" fmla="*/ 216694 h 847725"/>
                    <a:gd name="connsiteX3" fmla="*/ 62389 w 238125"/>
                    <a:gd name="connsiteY3" fmla="*/ 45244 h 847725"/>
                    <a:gd name="connsiteX4" fmla="*/ 180499 w 238125"/>
                    <a:gd name="connsiteY4" fmla="*/ 45244 h 847725"/>
                    <a:gd name="connsiteX5" fmla="*/ 207169 w 238125"/>
                    <a:gd name="connsiteY5" fmla="*/ 797719 h 847725"/>
                    <a:gd name="connsiteX6" fmla="*/ 168116 w 238125"/>
                    <a:gd name="connsiteY6" fmla="*/ 791051 h 847725"/>
                    <a:gd name="connsiteX7" fmla="*/ 140494 w 238125"/>
                    <a:gd name="connsiteY7" fmla="*/ 769144 h 847725"/>
                    <a:gd name="connsiteX8" fmla="*/ 140494 w 238125"/>
                    <a:gd name="connsiteY8" fmla="*/ 595789 h 847725"/>
                    <a:gd name="connsiteX9" fmla="*/ 235744 w 238125"/>
                    <a:gd name="connsiteY9" fmla="*/ 483394 h 847725"/>
                    <a:gd name="connsiteX10" fmla="*/ 217646 w 238125"/>
                    <a:gd name="connsiteY10" fmla="*/ 25241 h 847725"/>
                    <a:gd name="connsiteX11" fmla="*/ 198596 w 238125"/>
                    <a:gd name="connsiteY11" fmla="*/ 7144 h 847725"/>
                    <a:gd name="connsiteX12" fmla="*/ 44291 w 238125"/>
                    <a:gd name="connsiteY12" fmla="*/ 7144 h 847725"/>
                    <a:gd name="connsiteX13" fmla="*/ 25241 w 238125"/>
                    <a:gd name="connsiteY13" fmla="*/ 25241 h 847725"/>
                    <a:gd name="connsiteX14" fmla="*/ 7144 w 238125"/>
                    <a:gd name="connsiteY14" fmla="*/ 483394 h 847725"/>
                    <a:gd name="connsiteX15" fmla="*/ 102394 w 238125"/>
                    <a:gd name="connsiteY15" fmla="*/ 595789 h 847725"/>
                    <a:gd name="connsiteX16" fmla="*/ 102394 w 238125"/>
                    <a:gd name="connsiteY16" fmla="*/ 769144 h 847725"/>
                    <a:gd name="connsiteX17" fmla="*/ 74771 w 238125"/>
                    <a:gd name="connsiteY17" fmla="*/ 791051 h 847725"/>
                    <a:gd name="connsiteX18" fmla="*/ 36671 w 238125"/>
                    <a:gd name="connsiteY18" fmla="*/ 797719 h 847725"/>
                    <a:gd name="connsiteX19" fmla="*/ 35719 w 238125"/>
                    <a:gd name="connsiteY19" fmla="*/ 797719 h 847725"/>
                    <a:gd name="connsiteX20" fmla="*/ 7144 w 238125"/>
                    <a:gd name="connsiteY20" fmla="*/ 816769 h 847725"/>
                    <a:gd name="connsiteX21" fmla="*/ 121444 w 238125"/>
                    <a:gd name="connsiteY21" fmla="*/ 845344 h 847725"/>
                    <a:gd name="connsiteX22" fmla="*/ 235744 w 238125"/>
                    <a:gd name="connsiteY22" fmla="*/ 816769 h 847725"/>
                    <a:gd name="connsiteX23" fmla="*/ 207169 w 238125"/>
                    <a:gd name="connsiteY23" fmla="*/ 797719 h 84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125" h="847725">
                      <a:moveTo>
                        <a:pt x="180499" y="45244"/>
                      </a:moveTo>
                      <a:lnTo>
                        <a:pt x="187166" y="216694"/>
                      </a:lnTo>
                      <a:lnTo>
                        <a:pt x="55721" y="216694"/>
                      </a:lnTo>
                      <a:lnTo>
                        <a:pt x="62389" y="45244"/>
                      </a:lnTo>
                      <a:lnTo>
                        <a:pt x="180499" y="45244"/>
                      </a:lnTo>
                      <a:close/>
                      <a:moveTo>
                        <a:pt x="207169" y="797719"/>
                      </a:moveTo>
                      <a:cubicBezTo>
                        <a:pt x="195739" y="794861"/>
                        <a:pt x="183356" y="792004"/>
                        <a:pt x="168116" y="791051"/>
                      </a:cubicBezTo>
                      <a:cubicBezTo>
                        <a:pt x="152876" y="786289"/>
                        <a:pt x="140494" y="778669"/>
                        <a:pt x="140494" y="769144"/>
                      </a:cubicBezTo>
                      <a:lnTo>
                        <a:pt x="140494" y="595789"/>
                      </a:lnTo>
                      <a:cubicBezTo>
                        <a:pt x="194786" y="586264"/>
                        <a:pt x="235744" y="539591"/>
                        <a:pt x="235744" y="483394"/>
                      </a:cubicBezTo>
                      <a:lnTo>
                        <a:pt x="217646" y="25241"/>
                      </a:lnTo>
                      <a:cubicBezTo>
                        <a:pt x="217646" y="14764"/>
                        <a:pt x="209074" y="7144"/>
                        <a:pt x="198596" y="7144"/>
                      </a:cubicBezTo>
                      <a:lnTo>
                        <a:pt x="44291" y="7144"/>
                      </a:lnTo>
                      <a:cubicBezTo>
                        <a:pt x="33814" y="7144"/>
                        <a:pt x="25241" y="14764"/>
                        <a:pt x="25241" y="25241"/>
                      </a:cubicBezTo>
                      <a:lnTo>
                        <a:pt x="7144" y="483394"/>
                      </a:lnTo>
                      <a:cubicBezTo>
                        <a:pt x="7144" y="539591"/>
                        <a:pt x="48101" y="587216"/>
                        <a:pt x="102394" y="595789"/>
                      </a:cubicBezTo>
                      <a:lnTo>
                        <a:pt x="102394" y="769144"/>
                      </a:lnTo>
                      <a:cubicBezTo>
                        <a:pt x="102394" y="778669"/>
                        <a:pt x="90011" y="786289"/>
                        <a:pt x="74771" y="791051"/>
                      </a:cubicBezTo>
                      <a:cubicBezTo>
                        <a:pt x="60484" y="792956"/>
                        <a:pt x="47149" y="794861"/>
                        <a:pt x="36671" y="797719"/>
                      </a:cubicBezTo>
                      <a:lnTo>
                        <a:pt x="35719" y="797719"/>
                      </a:lnTo>
                      <a:cubicBezTo>
                        <a:pt x="17621" y="802481"/>
                        <a:pt x="7144" y="809149"/>
                        <a:pt x="7144" y="816769"/>
                      </a:cubicBezTo>
                      <a:cubicBezTo>
                        <a:pt x="7144" y="832961"/>
                        <a:pt x="58579" y="845344"/>
                        <a:pt x="121444" y="845344"/>
                      </a:cubicBezTo>
                      <a:cubicBezTo>
                        <a:pt x="184309" y="845344"/>
                        <a:pt x="235744" y="832961"/>
                        <a:pt x="235744" y="816769"/>
                      </a:cubicBezTo>
                      <a:cubicBezTo>
                        <a:pt x="235744" y="809149"/>
                        <a:pt x="224314" y="802481"/>
                        <a:pt x="207169" y="797719"/>
                      </a:cubicBezTo>
                      <a:close/>
                    </a:path>
                  </a:pathLst>
                </a:custGeom>
                <a:solidFill>
                  <a:srgbClr val="A3AB16"/>
                </a:solidFill>
                <a:ln w="9525" cap="flat">
                  <a:solidFill>
                    <a:schemeClr val="bg1"/>
                  </a:solidFill>
                  <a:prstDash val="solid"/>
                  <a:miter/>
                </a:ln>
              </p:spPr>
              <p:txBody>
                <a:bodyPr rtlCol="0" anchor="ctr"/>
                <a:lstStyle/>
                <a:p>
                  <a:endParaRPr lang="en-US" dirty="0">
                    <a:latin typeface="Arial" panose="020B0604020202020204" pitchFamily="34" charset="0"/>
                  </a:endParaRPr>
                </a:p>
              </p:txBody>
            </p:sp>
          </p:grpSp>
        </p:grpSp>
        <p:sp>
          <p:nvSpPr>
            <p:cNvPr id="34" name="TextBox 33">
              <a:extLst>
                <a:ext uri="{FF2B5EF4-FFF2-40B4-BE49-F238E27FC236}">
                  <a16:creationId xmlns:a16="http://schemas.microsoft.com/office/drawing/2014/main" id="{751BEEC1-8970-457B-BE3E-11F64FE0D1FB}"/>
                </a:ext>
              </a:extLst>
            </p:cNvPr>
            <p:cNvSpPr txBox="1"/>
            <p:nvPr>
              <p:custDataLst>
                <p:tags r:id="rId8"/>
              </p:custDataLst>
            </p:nvPr>
          </p:nvSpPr>
          <p:spPr>
            <a:xfrm>
              <a:off x="1164183" y="4473350"/>
              <a:ext cx="2629182" cy="369332"/>
            </a:xfrm>
            <a:prstGeom prst="rect">
              <a:avLst/>
            </a:prstGeom>
            <a:noFill/>
            <a:ln/>
          </p:spPr>
          <p:txBody>
            <a:bodyPr wrap="square" rtlCol="0">
              <a:spAutoFit/>
            </a:bodyPr>
            <a:lstStyle/>
            <a:p>
              <a:pPr algn="ctr"/>
              <a:r>
                <a:rPr lang="en-US" dirty="0">
                  <a:solidFill>
                    <a:srgbClr val="717175"/>
                  </a:solidFill>
                  <a:latin typeface="Arial" panose="020B0604020202020204" pitchFamily="34" charset="0"/>
                </a:rPr>
                <a:t>No Alcohol on Premises</a:t>
              </a:r>
            </a:p>
          </p:txBody>
        </p:sp>
      </p:grpSp>
      <p:grpSp>
        <p:nvGrpSpPr>
          <p:cNvPr id="37" name="Group 36">
            <a:extLst>
              <a:ext uri="{FF2B5EF4-FFF2-40B4-BE49-F238E27FC236}">
                <a16:creationId xmlns:a16="http://schemas.microsoft.com/office/drawing/2014/main" id="{B6B7647A-B81B-47BC-A335-83FA4A42E2D8}"/>
              </a:ext>
            </a:extLst>
          </p:cNvPr>
          <p:cNvGrpSpPr/>
          <p:nvPr>
            <p:custDataLst>
              <p:tags r:id="rId3"/>
            </p:custDataLst>
          </p:nvPr>
        </p:nvGrpSpPr>
        <p:grpSpPr>
          <a:xfrm>
            <a:off x="5242305" y="2304012"/>
            <a:ext cx="2629182" cy="2538670"/>
            <a:chOff x="4117975" y="2304012"/>
            <a:chExt cx="2629182" cy="2538670"/>
          </a:xfrm>
        </p:grpSpPr>
        <p:grpSp>
          <p:nvGrpSpPr>
            <p:cNvPr id="22" name="Group 21">
              <a:extLst>
                <a:ext uri="{FF2B5EF4-FFF2-40B4-BE49-F238E27FC236}">
                  <a16:creationId xmlns:a16="http://schemas.microsoft.com/office/drawing/2014/main" id="{2EF39F25-5030-47AE-B0E2-1E067AD30971}"/>
                </a:ext>
              </a:extLst>
            </p:cNvPr>
            <p:cNvGrpSpPr/>
            <p:nvPr/>
          </p:nvGrpSpPr>
          <p:grpSpPr>
            <a:xfrm>
              <a:off x="4551654" y="2304012"/>
              <a:ext cx="1761824" cy="1676306"/>
              <a:chOff x="5062939" y="2297126"/>
              <a:chExt cx="1761824" cy="1676306"/>
            </a:xfrm>
          </p:grpSpPr>
          <p:sp>
            <p:nvSpPr>
              <p:cNvPr id="16" name="Graphic 9" descr="Needle">
                <a:extLst>
                  <a:ext uri="{FF2B5EF4-FFF2-40B4-BE49-F238E27FC236}">
                    <a16:creationId xmlns:a16="http://schemas.microsoft.com/office/drawing/2014/main" id="{543D045D-0BEF-4144-8202-5589AC698E71}"/>
                  </a:ext>
                </a:extLst>
              </p:cNvPr>
              <p:cNvSpPr/>
              <p:nvPr>
                <p:custDataLst>
                  <p:tags r:id="rId6"/>
                </p:custDataLst>
              </p:nvPr>
            </p:nvSpPr>
            <p:spPr>
              <a:xfrm rot="313738">
                <a:off x="5148457" y="2297126"/>
                <a:ext cx="1676306" cy="1676306"/>
              </a:xfrm>
              <a:custGeom>
                <a:avLst/>
                <a:gdLst>
                  <a:gd name="connsiteX0" fmla="*/ 576739 w 771525"/>
                  <a:gd name="connsiteY0" fmla="*/ 264319 h 771525"/>
                  <a:gd name="connsiteX1" fmla="*/ 544354 w 771525"/>
                  <a:gd name="connsiteY1" fmla="*/ 231934 h 771525"/>
                  <a:gd name="connsiteX2" fmla="*/ 517684 w 771525"/>
                  <a:gd name="connsiteY2" fmla="*/ 258604 h 771525"/>
                  <a:gd name="connsiteX3" fmla="*/ 550069 w 771525"/>
                  <a:gd name="connsiteY3" fmla="*/ 290989 h 771525"/>
                  <a:gd name="connsiteX4" fmla="*/ 519589 w 771525"/>
                  <a:gd name="connsiteY4" fmla="*/ 321469 h 771525"/>
                  <a:gd name="connsiteX5" fmla="*/ 487204 w 771525"/>
                  <a:gd name="connsiteY5" fmla="*/ 289084 h 771525"/>
                  <a:gd name="connsiteX6" fmla="*/ 460534 w 771525"/>
                  <a:gd name="connsiteY6" fmla="*/ 315754 h 771525"/>
                  <a:gd name="connsiteX7" fmla="*/ 492919 w 771525"/>
                  <a:gd name="connsiteY7" fmla="*/ 348139 h 771525"/>
                  <a:gd name="connsiteX8" fmla="*/ 462439 w 771525"/>
                  <a:gd name="connsiteY8" fmla="*/ 378619 h 771525"/>
                  <a:gd name="connsiteX9" fmla="*/ 430054 w 771525"/>
                  <a:gd name="connsiteY9" fmla="*/ 346234 h 771525"/>
                  <a:gd name="connsiteX10" fmla="*/ 403384 w 771525"/>
                  <a:gd name="connsiteY10" fmla="*/ 372904 h 771525"/>
                  <a:gd name="connsiteX11" fmla="*/ 435769 w 771525"/>
                  <a:gd name="connsiteY11" fmla="*/ 405289 h 771525"/>
                  <a:gd name="connsiteX12" fmla="*/ 406241 w 771525"/>
                  <a:gd name="connsiteY12" fmla="*/ 434816 h 771525"/>
                  <a:gd name="connsiteX13" fmla="*/ 341471 w 771525"/>
                  <a:gd name="connsiteY13" fmla="*/ 370046 h 771525"/>
                  <a:gd name="connsiteX14" fmla="*/ 540544 w 771525"/>
                  <a:gd name="connsiteY14" fmla="*/ 170974 h 771525"/>
                  <a:gd name="connsiteX15" fmla="*/ 605314 w 771525"/>
                  <a:gd name="connsiteY15" fmla="*/ 235744 h 771525"/>
                  <a:gd name="connsiteX16" fmla="*/ 576739 w 771525"/>
                  <a:gd name="connsiteY16" fmla="*/ 264319 h 771525"/>
                  <a:gd name="connsiteX17" fmla="*/ 760571 w 771525"/>
                  <a:gd name="connsiteY17" fmla="*/ 130016 h 771525"/>
                  <a:gd name="connsiteX18" fmla="*/ 646271 w 771525"/>
                  <a:gd name="connsiteY18" fmla="*/ 15716 h 771525"/>
                  <a:gd name="connsiteX19" fmla="*/ 606266 w 771525"/>
                  <a:gd name="connsiteY19" fmla="*/ 15716 h 771525"/>
                  <a:gd name="connsiteX20" fmla="*/ 606266 w 771525"/>
                  <a:gd name="connsiteY20" fmla="*/ 55721 h 771525"/>
                  <a:gd name="connsiteX21" fmla="*/ 630079 w 771525"/>
                  <a:gd name="connsiteY21" fmla="*/ 79534 h 771525"/>
                  <a:gd name="connsiteX22" fmla="*/ 579596 w 771525"/>
                  <a:gd name="connsiteY22" fmla="*/ 130016 h 771525"/>
                  <a:gd name="connsiteX23" fmla="*/ 540544 w 771525"/>
                  <a:gd name="connsiteY23" fmla="*/ 90964 h 771525"/>
                  <a:gd name="connsiteX24" fmla="*/ 522446 w 771525"/>
                  <a:gd name="connsiteY24" fmla="*/ 72866 h 771525"/>
                  <a:gd name="connsiteX25" fmla="*/ 482441 w 771525"/>
                  <a:gd name="connsiteY25" fmla="*/ 72866 h 771525"/>
                  <a:gd name="connsiteX26" fmla="*/ 482441 w 771525"/>
                  <a:gd name="connsiteY26" fmla="*/ 112871 h 771525"/>
                  <a:gd name="connsiteX27" fmla="*/ 500539 w 771525"/>
                  <a:gd name="connsiteY27" fmla="*/ 130969 h 771525"/>
                  <a:gd name="connsiteX28" fmla="*/ 249079 w 771525"/>
                  <a:gd name="connsiteY28" fmla="*/ 382429 h 771525"/>
                  <a:gd name="connsiteX29" fmla="*/ 218599 w 771525"/>
                  <a:gd name="connsiteY29" fmla="*/ 454819 h 771525"/>
                  <a:gd name="connsiteX30" fmla="*/ 223361 w 771525"/>
                  <a:gd name="connsiteY30" fmla="*/ 486251 h 771525"/>
                  <a:gd name="connsiteX31" fmla="*/ 173831 w 771525"/>
                  <a:gd name="connsiteY31" fmla="*/ 535781 h 771525"/>
                  <a:gd name="connsiteX32" fmla="*/ 163354 w 771525"/>
                  <a:gd name="connsiteY32" fmla="*/ 586264 h 771525"/>
                  <a:gd name="connsiteX33" fmla="*/ 12859 w 771525"/>
                  <a:gd name="connsiteY33" fmla="*/ 736759 h 771525"/>
                  <a:gd name="connsiteX34" fmla="*/ 12859 w 771525"/>
                  <a:gd name="connsiteY34" fmla="*/ 763429 h 771525"/>
                  <a:gd name="connsiteX35" fmla="*/ 26194 w 771525"/>
                  <a:gd name="connsiteY35" fmla="*/ 769144 h 771525"/>
                  <a:gd name="connsiteX36" fmla="*/ 39529 w 771525"/>
                  <a:gd name="connsiteY36" fmla="*/ 763429 h 771525"/>
                  <a:gd name="connsiteX37" fmla="*/ 190024 w 771525"/>
                  <a:gd name="connsiteY37" fmla="*/ 612934 h 771525"/>
                  <a:gd name="connsiteX38" fmla="*/ 240506 w 771525"/>
                  <a:gd name="connsiteY38" fmla="*/ 602456 h 771525"/>
                  <a:gd name="connsiteX39" fmla="*/ 290036 w 771525"/>
                  <a:gd name="connsiteY39" fmla="*/ 552926 h 771525"/>
                  <a:gd name="connsiteX40" fmla="*/ 321469 w 771525"/>
                  <a:gd name="connsiteY40" fmla="*/ 557689 h 771525"/>
                  <a:gd name="connsiteX41" fmla="*/ 393859 w 771525"/>
                  <a:gd name="connsiteY41" fmla="*/ 527209 h 771525"/>
                  <a:gd name="connsiteX42" fmla="*/ 645319 w 771525"/>
                  <a:gd name="connsiteY42" fmla="*/ 275749 h 771525"/>
                  <a:gd name="connsiteX43" fmla="*/ 663416 w 771525"/>
                  <a:gd name="connsiteY43" fmla="*/ 293846 h 771525"/>
                  <a:gd name="connsiteX44" fmla="*/ 683419 w 771525"/>
                  <a:gd name="connsiteY44" fmla="*/ 302419 h 771525"/>
                  <a:gd name="connsiteX45" fmla="*/ 703421 w 771525"/>
                  <a:gd name="connsiteY45" fmla="*/ 293846 h 771525"/>
                  <a:gd name="connsiteX46" fmla="*/ 703421 w 771525"/>
                  <a:gd name="connsiteY46" fmla="*/ 253841 h 771525"/>
                  <a:gd name="connsiteX47" fmla="*/ 685324 w 771525"/>
                  <a:gd name="connsiteY47" fmla="*/ 235744 h 771525"/>
                  <a:gd name="connsiteX48" fmla="*/ 646271 w 771525"/>
                  <a:gd name="connsiteY48" fmla="*/ 196691 h 771525"/>
                  <a:gd name="connsiteX49" fmla="*/ 696754 w 771525"/>
                  <a:gd name="connsiteY49" fmla="*/ 146209 h 771525"/>
                  <a:gd name="connsiteX50" fmla="*/ 720566 w 771525"/>
                  <a:gd name="connsiteY50" fmla="*/ 170021 h 771525"/>
                  <a:gd name="connsiteX51" fmla="*/ 740569 w 771525"/>
                  <a:gd name="connsiteY51" fmla="*/ 178594 h 771525"/>
                  <a:gd name="connsiteX52" fmla="*/ 760571 w 771525"/>
                  <a:gd name="connsiteY52" fmla="*/ 170021 h 771525"/>
                  <a:gd name="connsiteX53" fmla="*/ 760571 w 771525"/>
                  <a:gd name="connsiteY53" fmla="*/ 130016 h 771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771525" h="771525">
                    <a:moveTo>
                      <a:pt x="576739" y="264319"/>
                    </a:moveTo>
                    <a:lnTo>
                      <a:pt x="544354" y="231934"/>
                    </a:lnTo>
                    <a:lnTo>
                      <a:pt x="517684" y="258604"/>
                    </a:lnTo>
                    <a:lnTo>
                      <a:pt x="550069" y="290989"/>
                    </a:lnTo>
                    <a:lnTo>
                      <a:pt x="519589" y="321469"/>
                    </a:lnTo>
                    <a:lnTo>
                      <a:pt x="487204" y="289084"/>
                    </a:lnTo>
                    <a:lnTo>
                      <a:pt x="460534" y="315754"/>
                    </a:lnTo>
                    <a:lnTo>
                      <a:pt x="492919" y="348139"/>
                    </a:lnTo>
                    <a:lnTo>
                      <a:pt x="462439" y="378619"/>
                    </a:lnTo>
                    <a:lnTo>
                      <a:pt x="430054" y="346234"/>
                    </a:lnTo>
                    <a:lnTo>
                      <a:pt x="403384" y="372904"/>
                    </a:lnTo>
                    <a:lnTo>
                      <a:pt x="435769" y="405289"/>
                    </a:lnTo>
                    <a:lnTo>
                      <a:pt x="406241" y="434816"/>
                    </a:lnTo>
                    <a:lnTo>
                      <a:pt x="341471" y="370046"/>
                    </a:lnTo>
                    <a:lnTo>
                      <a:pt x="540544" y="170974"/>
                    </a:lnTo>
                    <a:lnTo>
                      <a:pt x="605314" y="235744"/>
                    </a:lnTo>
                    <a:lnTo>
                      <a:pt x="576739" y="264319"/>
                    </a:lnTo>
                    <a:close/>
                    <a:moveTo>
                      <a:pt x="760571" y="130016"/>
                    </a:moveTo>
                    <a:lnTo>
                      <a:pt x="646271" y="15716"/>
                    </a:lnTo>
                    <a:cubicBezTo>
                      <a:pt x="634841" y="4286"/>
                      <a:pt x="616744" y="4286"/>
                      <a:pt x="606266" y="15716"/>
                    </a:cubicBezTo>
                    <a:cubicBezTo>
                      <a:pt x="594836" y="27146"/>
                      <a:pt x="594836" y="45244"/>
                      <a:pt x="606266" y="55721"/>
                    </a:cubicBezTo>
                    <a:lnTo>
                      <a:pt x="630079" y="79534"/>
                    </a:lnTo>
                    <a:lnTo>
                      <a:pt x="579596" y="130016"/>
                    </a:lnTo>
                    <a:lnTo>
                      <a:pt x="540544" y="90964"/>
                    </a:lnTo>
                    <a:lnTo>
                      <a:pt x="522446" y="72866"/>
                    </a:lnTo>
                    <a:cubicBezTo>
                      <a:pt x="511016" y="61436"/>
                      <a:pt x="492919" y="61436"/>
                      <a:pt x="482441" y="72866"/>
                    </a:cubicBezTo>
                    <a:cubicBezTo>
                      <a:pt x="471011" y="84296"/>
                      <a:pt x="471011" y="102394"/>
                      <a:pt x="482441" y="112871"/>
                    </a:cubicBezTo>
                    <a:lnTo>
                      <a:pt x="500539" y="130969"/>
                    </a:lnTo>
                    <a:lnTo>
                      <a:pt x="249079" y="382429"/>
                    </a:lnTo>
                    <a:cubicBezTo>
                      <a:pt x="230029" y="401479"/>
                      <a:pt x="218599" y="427196"/>
                      <a:pt x="218599" y="454819"/>
                    </a:cubicBezTo>
                    <a:cubicBezTo>
                      <a:pt x="218599" y="465296"/>
                      <a:pt x="220504" y="475774"/>
                      <a:pt x="223361" y="486251"/>
                    </a:cubicBezTo>
                    <a:lnTo>
                      <a:pt x="173831" y="535781"/>
                    </a:lnTo>
                    <a:cubicBezTo>
                      <a:pt x="160496" y="549116"/>
                      <a:pt x="156686" y="569119"/>
                      <a:pt x="163354" y="586264"/>
                    </a:cubicBezTo>
                    <a:lnTo>
                      <a:pt x="12859" y="736759"/>
                    </a:lnTo>
                    <a:cubicBezTo>
                      <a:pt x="5239" y="744379"/>
                      <a:pt x="5239" y="755809"/>
                      <a:pt x="12859" y="763429"/>
                    </a:cubicBezTo>
                    <a:cubicBezTo>
                      <a:pt x="16669" y="767239"/>
                      <a:pt x="21431" y="769144"/>
                      <a:pt x="26194" y="769144"/>
                    </a:cubicBezTo>
                    <a:cubicBezTo>
                      <a:pt x="30956" y="769144"/>
                      <a:pt x="35719" y="767239"/>
                      <a:pt x="39529" y="763429"/>
                    </a:cubicBezTo>
                    <a:lnTo>
                      <a:pt x="190024" y="612934"/>
                    </a:lnTo>
                    <a:cubicBezTo>
                      <a:pt x="207169" y="619601"/>
                      <a:pt x="227171" y="615791"/>
                      <a:pt x="240506" y="602456"/>
                    </a:cubicBezTo>
                    <a:lnTo>
                      <a:pt x="290036" y="552926"/>
                    </a:lnTo>
                    <a:cubicBezTo>
                      <a:pt x="300514" y="555784"/>
                      <a:pt x="310991" y="557689"/>
                      <a:pt x="321469" y="557689"/>
                    </a:cubicBezTo>
                    <a:cubicBezTo>
                      <a:pt x="348139" y="557689"/>
                      <a:pt x="373856" y="548164"/>
                      <a:pt x="393859" y="527209"/>
                    </a:cubicBezTo>
                    <a:lnTo>
                      <a:pt x="645319" y="275749"/>
                    </a:lnTo>
                    <a:lnTo>
                      <a:pt x="663416" y="293846"/>
                    </a:lnTo>
                    <a:cubicBezTo>
                      <a:pt x="669131" y="299561"/>
                      <a:pt x="676751" y="302419"/>
                      <a:pt x="683419" y="302419"/>
                    </a:cubicBezTo>
                    <a:cubicBezTo>
                      <a:pt x="690086" y="302419"/>
                      <a:pt x="697706" y="299561"/>
                      <a:pt x="703421" y="293846"/>
                    </a:cubicBezTo>
                    <a:cubicBezTo>
                      <a:pt x="714851" y="282416"/>
                      <a:pt x="714851" y="264319"/>
                      <a:pt x="703421" y="253841"/>
                    </a:cubicBezTo>
                    <a:lnTo>
                      <a:pt x="685324" y="235744"/>
                    </a:lnTo>
                    <a:lnTo>
                      <a:pt x="646271" y="196691"/>
                    </a:lnTo>
                    <a:lnTo>
                      <a:pt x="696754" y="146209"/>
                    </a:lnTo>
                    <a:lnTo>
                      <a:pt x="720566" y="170021"/>
                    </a:lnTo>
                    <a:cubicBezTo>
                      <a:pt x="726281" y="175736"/>
                      <a:pt x="733901" y="178594"/>
                      <a:pt x="740569" y="178594"/>
                    </a:cubicBezTo>
                    <a:cubicBezTo>
                      <a:pt x="747236" y="178594"/>
                      <a:pt x="754856" y="175736"/>
                      <a:pt x="760571" y="170021"/>
                    </a:cubicBezTo>
                    <a:cubicBezTo>
                      <a:pt x="772001" y="158591"/>
                      <a:pt x="772001" y="141446"/>
                      <a:pt x="760571" y="130016"/>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sp>
            <p:nvSpPr>
              <p:cNvPr id="20" name="Freeform: Shape 19">
                <a:extLst>
                  <a:ext uri="{FF2B5EF4-FFF2-40B4-BE49-F238E27FC236}">
                    <a16:creationId xmlns:a16="http://schemas.microsoft.com/office/drawing/2014/main" id="{D052D3A6-78EF-4B02-B942-D30F23AA73E0}"/>
                  </a:ext>
                </a:extLst>
              </p:cNvPr>
              <p:cNvSpPr/>
              <p:nvPr>
                <p:custDataLst>
                  <p:tags r:id="rId7"/>
                </p:custDataLst>
              </p:nvPr>
            </p:nvSpPr>
            <p:spPr>
              <a:xfrm rot="18929688">
                <a:off x="5062939" y="2377611"/>
                <a:ext cx="1053811" cy="511851"/>
              </a:xfrm>
              <a:custGeom>
                <a:avLst/>
                <a:gdLst>
                  <a:gd name="connsiteX0" fmla="*/ 169069 w 333375"/>
                  <a:gd name="connsiteY0" fmla="*/ 121444 h 161925"/>
                  <a:gd name="connsiteX1" fmla="*/ 83344 w 333375"/>
                  <a:gd name="connsiteY1" fmla="*/ 121444 h 161925"/>
                  <a:gd name="connsiteX2" fmla="*/ 45244 w 333375"/>
                  <a:gd name="connsiteY2" fmla="*/ 83344 h 161925"/>
                  <a:gd name="connsiteX3" fmla="*/ 83344 w 333375"/>
                  <a:gd name="connsiteY3" fmla="*/ 45244 h 161925"/>
                  <a:gd name="connsiteX4" fmla="*/ 169069 w 333375"/>
                  <a:gd name="connsiteY4" fmla="*/ 45244 h 161925"/>
                  <a:gd name="connsiteX5" fmla="*/ 169069 w 333375"/>
                  <a:gd name="connsiteY5" fmla="*/ 121444 h 161925"/>
                  <a:gd name="connsiteX6" fmla="*/ 254794 w 333375"/>
                  <a:gd name="connsiteY6" fmla="*/ 7144 h 161925"/>
                  <a:gd name="connsiteX7" fmla="*/ 83344 w 333375"/>
                  <a:gd name="connsiteY7" fmla="*/ 7144 h 161925"/>
                  <a:gd name="connsiteX8" fmla="*/ 7144 w 333375"/>
                  <a:gd name="connsiteY8" fmla="*/ 83344 h 161925"/>
                  <a:gd name="connsiteX9" fmla="*/ 83344 w 333375"/>
                  <a:gd name="connsiteY9" fmla="*/ 159544 h 161925"/>
                  <a:gd name="connsiteX10" fmla="*/ 254794 w 333375"/>
                  <a:gd name="connsiteY10" fmla="*/ 159544 h 161925"/>
                  <a:gd name="connsiteX11" fmla="*/ 330994 w 333375"/>
                  <a:gd name="connsiteY11" fmla="*/ 83344 h 161925"/>
                  <a:gd name="connsiteX12" fmla="*/ 254794 w 333375"/>
                  <a:gd name="connsiteY12" fmla="*/ 7144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375" h="161925">
                    <a:moveTo>
                      <a:pt x="169069" y="121444"/>
                    </a:moveTo>
                    <a:lnTo>
                      <a:pt x="83344" y="121444"/>
                    </a:lnTo>
                    <a:cubicBezTo>
                      <a:pt x="62389" y="121444"/>
                      <a:pt x="45244" y="104299"/>
                      <a:pt x="45244" y="83344"/>
                    </a:cubicBezTo>
                    <a:cubicBezTo>
                      <a:pt x="45244" y="62389"/>
                      <a:pt x="62389" y="45244"/>
                      <a:pt x="83344" y="45244"/>
                    </a:cubicBezTo>
                    <a:lnTo>
                      <a:pt x="169069" y="45244"/>
                    </a:lnTo>
                    <a:lnTo>
                      <a:pt x="169069" y="121444"/>
                    </a:lnTo>
                    <a:close/>
                    <a:moveTo>
                      <a:pt x="254794" y="7144"/>
                    </a:moveTo>
                    <a:lnTo>
                      <a:pt x="83344" y="7144"/>
                    </a:lnTo>
                    <a:cubicBezTo>
                      <a:pt x="41434" y="7144"/>
                      <a:pt x="7144" y="41434"/>
                      <a:pt x="7144" y="83344"/>
                    </a:cubicBezTo>
                    <a:cubicBezTo>
                      <a:pt x="7144" y="125254"/>
                      <a:pt x="41434" y="159544"/>
                      <a:pt x="83344" y="159544"/>
                    </a:cubicBezTo>
                    <a:lnTo>
                      <a:pt x="254794" y="159544"/>
                    </a:lnTo>
                    <a:cubicBezTo>
                      <a:pt x="296704" y="159544"/>
                      <a:pt x="330994" y="125254"/>
                      <a:pt x="330994" y="83344"/>
                    </a:cubicBezTo>
                    <a:cubicBezTo>
                      <a:pt x="330994" y="41434"/>
                      <a:pt x="296704" y="7144"/>
                      <a:pt x="254794" y="7144"/>
                    </a:cubicBezTo>
                    <a:close/>
                  </a:path>
                </a:pathLst>
              </a:custGeom>
              <a:solidFill>
                <a:srgbClr val="A3AB16"/>
              </a:solidFill>
              <a:ln w="9525" cap="flat">
                <a:noFill/>
                <a:prstDash val="solid"/>
                <a:miter/>
              </a:ln>
            </p:spPr>
            <p:txBody>
              <a:bodyPr rtlCol="0" anchor="ctr"/>
              <a:lstStyle/>
              <a:p>
                <a:endParaRPr lang="en-US" dirty="0">
                  <a:latin typeface="Arial" panose="020B0604020202020204" pitchFamily="34" charset="0"/>
                </a:endParaRPr>
              </a:p>
            </p:txBody>
          </p:sp>
        </p:grpSp>
        <p:sp>
          <p:nvSpPr>
            <p:cNvPr id="35" name="TextBox 34">
              <a:extLst>
                <a:ext uri="{FF2B5EF4-FFF2-40B4-BE49-F238E27FC236}">
                  <a16:creationId xmlns:a16="http://schemas.microsoft.com/office/drawing/2014/main" id="{37688551-082D-415F-9342-21671E4FC97D}"/>
                </a:ext>
              </a:extLst>
            </p:cNvPr>
            <p:cNvSpPr txBox="1"/>
            <p:nvPr>
              <p:custDataLst>
                <p:tags r:id="rId5"/>
              </p:custDataLst>
            </p:nvPr>
          </p:nvSpPr>
          <p:spPr>
            <a:xfrm>
              <a:off x="4117975" y="4473350"/>
              <a:ext cx="2629182" cy="369332"/>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 Employee Drug Use</a:t>
              </a:r>
            </a:p>
          </p:txBody>
        </p:sp>
      </p:grpSp>
      <p:sp>
        <p:nvSpPr>
          <p:cNvPr id="3" name="&quot;Not Allowed&quot; Symbol 2">
            <a:extLst>
              <a:ext uri="{FF2B5EF4-FFF2-40B4-BE49-F238E27FC236}">
                <a16:creationId xmlns:a16="http://schemas.microsoft.com/office/drawing/2014/main" id="{0E9DD508-97B8-40FA-A882-1ECF3D6DCAE7}"/>
              </a:ext>
            </a:extLst>
          </p:cNvPr>
          <p:cNvSpPr/>
          <p:nvPr>
            <p:custDataLst>
              <p:tags r:id="rId4"/>
            </p:custDataLst>
          </p:nvPr>
        </p:nvSpPr>
        <p:spPr>
          <a:xfrm>
            <a:off x="5156200" y="1602016"/>
            <a:ext cx="2737510" cy="2737510"/>
          </a:xfrm>
          <a:prstGeom prst="noSmoking">
            <a:avLst>
              <a:gd name="adj" fmla="val 7359"/>
            </a:avLst>
          </a:prstGeom>
          <a:solidFill>
            <a:srgbClr val="D932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tx1"/>
              </a:solidFill>
              <a:latin typeface="Arial" panose="020B0604020202020204" pitchFamily="34" charset="0"/>
            </a:endParaRPr>
          </a:p>
        </p:txBody>
      </p:sp>
    </p:spTree>
    <p:extLst>
      <p:ext uri="{BB962C8B-B14F-4D97-AF65-F5344CB8AC3E}">
        <p14:creationId xmlns:p14="http://schemas.microsoft.com/office/powerpoint/2010/main" val="236194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584200" y="304800"/>
            <a:ext cx="8970093"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1"/>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2"/>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3"/>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4"/>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9"/>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10"/>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46" name="Group 45">
            <a:extLst>
              <a:ext uri="{FF2B5EF4-FFF2-40B4-BE49-F238E27FC236}">
                <a16:creationId xmlns:a16="http://schemas.microsoft.com/office/drawing/2014/main" id="{A27AC4A3-ECFD-40AD-B5CD-4D314AFE634B}"/>
              </a:ext>
            </a:extLst>
          </p:cNvPr>
          <p:cNvGrpSpPr/>
          <p:nvPr/>
        </p:nvGrpSpPr>
        <p:grpSpPr>
          <a:xfrm>
            <a:off x="1902404" y="2033950"/>
            <a:ext cx="2026125" cy="1977927"/>
            <a:chOff x="635578" y="2033949"/>
            <a:chExt cx="2026125" cy="1977927"/>
          </a:xfrm>
        </p:grpSpPr>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635578"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7"/>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8"/>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39" name="Cross 38">
              <a:extLst>
                <a:ext uri="{FF2B5EF4-FFF2-40B4-BE49-F238E27FC236}">
                  <a16:creationId xmlns:a16="http://schemas.microsoft.com/office/drawing/2014/main" id="{F04E08BE-5C16-430D-9BC3-8AB6F9BE2009}"/>
                </a:ext>
              </a:extLst>
            </p:cNvPr>
            <p:cNvSpPr/>
            <p:nvPr>
              <p:custDataLst>
                <p:tags r:id="rId6"/>
              </p:custDataLst>
            </p:nvPr>
          </p:nvSpPr>
          <p:spPr>
            <a:xfrm rot="2626093">
              <a:off x="1800058" y="3150231"/>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custDataLst>
              <p:tags r:id="rId5"/>
            </p:custDataLst>
          </p:nvPr>
        </p:nvSpPr>
        <p:spPr>
          <a:xfrm>
            <a:off x="4018170" y="1562100"/>
            <a:ext cx="4420347"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3965462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C8A995-94B2-419E-8C7F-B55CB8409DE2}"/>
              </a:ext>
            </a:extLst>
          </p:cNvPr>
          <p:cNvSpPr>
            <a:spLocks noGrp="1"/>
          </p:cNvSpPr>
          <p:nvPr>
            <p:ph type="title"/>
            <p:custDataLst>
              <p:tags r:id="rId1"/>
            </p:custDataLst>
          </p:nvPr>
        </p:nvSpPr>
        <p:spPr>
          <a:xfrm>
            <a:off x="584200" y="304800"/>
            <a:ext cx="8970093" cy="952500"/>
          </a:xfrm>
        </p:spPr>
        <p:txBody>
          <a:bodyPr/>
          <a:lstStyle/>
          <a:p>
            <a:r>
              <a:rPr lang="en-US" dirty="0"/>
              <a:t>ABSENTEE POLICY</a:t>
            </a:r>
          </a:p>
        </p:txBody>
      </p:sp>
      <p:grpSp>
        <p:nvGrpSpPr>
          <p:cNvPr id="13" name="Graphic 6" descr="Daily Calendar">
            <a:extLst>
              <a:ext uri="{FF2B5EF4-FFF2-40B4-BE49-F238E27FC236}">
                <a16:creationId xmlns:a16="http://schemas.microsoft.com/office/drawing/2014/main" id="{254001FD-F170-46CE-B523-ED1B3817684B}"/>
              </a:ext>
            </a:extLst>
          </p:cNvPr>
          <p:cNvGrpSpPr/>
          <p:nvPr/>
        </p:nvGrpSpPr>
        <p:grpSpPr>
          <a:xfrm>
            <a:off x="6347797" y="2033949"/>
            <a:ext cx="1909800" cy="1909800"/>
            <a:chOff x="3505975" y="2550300"/>
            <a:chExt cx="1909800" cy="1909800"/>
          </a:xfrm>
          <a:solidFill>
            <a:srgbClr val="A3AB16"/>
          </a:solidFill>
        </p:grpSpPr>
        <p:sp>
          <p:nvSpPr>
            <p:cNvPr id="14" name="Freeform: Shape 13">
              <a:extLst>
                <a:ext uri="{FF2B5EF4-FFF2-40B4-BE49-F238E27FC236}">
                  <a16:creationId xmlns:a16="http://schemas.microsoft.com/office/drawing/2014/main" id="{FEE3BF1F-67BE-45EA-8445-0D2D0C4B8E0A}"/>
                </a:ext>
              </a:extLst>
            </p:cNvPr>
            <p:cNvSpPr/>
            <p:nvPr>
              <p:custDataLst>
                <p:tags r:id="rId11"/>
              </p:custDataLst>
            </p:nvPr>
          </p:nvSpPr>
          <p:spPr>
            <a:xfrm>
              <a:off x="4008292"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5" name="Freeform: Shape 14">
              <a:extLst>
                <a:ext uri="{FF2B5EF4-FFF2-40B4-BE49-F238E27FC236}">
                  <a16:creationId xmlns:a16="http://schemas.microsoft.com/office/drawing/2014/main" id="{D6579C4A-CE8E-4B5C-8B66-78146F2B1068}"/>
                </a:ext>
              </a:extLst>
            </p:cNvPr>
            <p:cNvSpPr/>
            <p:nvPr>
              <p:custDataLst>
                <p:tags r:id="rId12"/>
              </p:custDataLst>
            </p:nvPr>
          </p:nvSpPr>
          <p:spPr>
            <a:xfrm>
              <a:off x="3769567" y="3291342"/>
              <a:ext cx="1372669" cy="895219"/>
            </a:xfrm>
            <a:custGeom>
              <a:avLst/>
              <a:gdLst>
                <a:gd name="connsiteX0" fmla="*/ 134283 w 1372668"/>
                <a:gd name="connsiteY0" fmla="*/ 611733 h 895218"/>
                <a:gd name="connsiteX1" fmla="*/ 452583 w 1372668"/>
                <a:gd name="connsiteY1" fmla="*/ 611733 h 895218"/>
                <a:gd name="connsiteX2" fmla="*/ 452583 w 1372668"/>
                <a:gd name="connsiteY2" fmla="*/ 770883 h 895218"/>
                <a:gd name="connsiteX3" fmla="*/ 134283 w 1372668"/>
                <a:gd name="connsiteY3" fmla="*/ 770883 h 895218"/>
                <a:gd name="connsiteX4" fmla="*/ 134283 w 1372668"/>
                <a:gd name="connsiteY4" fmla="*/ 611733 h 895218"/>
                <a:gd name="connsiteX5" fmla="*/ 134283 w 1372668"/>
                <a:gd name="connsiteY5" fmla="*/ 373008 h 895218"/>
                <a:gd name="connsiteX6" fmla="*/ 452583 w 1372668"/>
                <a:gd name="connsiteY6" fmla="*/ 373008 h 895218"/>
                <a:gd name="connsiteX7" fmla="*/ 452583 w 1372668"/>
                <a:gd name="connsiteY7" fmla="*/ 532158 h 895218"/>
                <a:gd name="connsiteX8" fmla="*/ 134283 w 1372668"/>
                <a:gd name="connsiteY8" fmla="*/ 532158 h 895218"/>
                <a:gd name="connsiteX9" fmla="*/ 134283 w 1372668"/>
                <a:gd name="connsiteY9" fmla="*/ 373008 h 895218"/>
                <a:gd name="connsiteX10" fmla="*/ 134283 w 1372668"/>
                <a:gd name="connsiteY10" fmla="*/ 134283 h 895218"/>
                <a:gd name="connsiteX11" fmla="*/ 452583 w 1372668"/>
                <a:gd name="connsiteY11" fmla="*/ 134283 h 895218"/>
                <a:gd name="connsiteX12" fmla="*/ 452583 w 1372668"/>
                <a:gd name="connsiteY12" fmla="*/ 293433 h 895218"/>
                <a:gd name="connsiteX13" fmla="*/ 134283 w 1372668"/>
                <a:gd name="connsiteY13" fmla="*/ 293433 h 895218"/>
                <a:gd name="connsiteX14" fmla="*/ 134283 w 1372668"/>
                <a:gd name="connsiteY14" fmla="*/ 134283 h 895218"/>
                <a:gd name="connsiteX15" fmla="*/ 850458 w 1372668"/>
                <a:gd name="connsiteY15" fmla="*/ 134283 h 895218"/>
                <a:gd name="connsiteX16" fmla="*/ 850458 w 1372668"/>
                <a:gd name="connsiteY16" fmla="*/ 293433 h 895218"/>
                <a:gd name="connsiteX17" fmla="*/ 532158 w 1372668"/>
                <a:gd name="connsiteY17" fmla="*/ 293433 h 895218"/>
                <a:gd name="connsiteX18" fmla="*/ 532158 w 1372668"/>
                <a:gd name="connsiteY18" fmla="*/ 134283 h 895218"/>
                <a:gd name="connsiteX19" fmla="*/ 850458 w 1372668"/>
                <a:gd name="connsiteY19" fmla="*/ 134283 h 895218"/>
                <a:gd name="connsiteX20" fmla="*/ 1248333 w 1372668"/>
                <a:gd name="connsiteY20" fmla="*/ 134283 h 895218"/>
                <a:gd name="connsiteX21" fmla="*/ 1248333 w 1372668"/>
                <a:gd name="connsiteY21" fmla="*/ 293433 h 895218"/>
                <a:gd name="connsiteX22" fmla="*/ 930033 w 1372668"/>
                <a:gd name="connsiteY22" fmla="*/ 293433 h 895218"/>
                <a:gd name="connsiteX23" fmla="*/ 930033 w 1372668"/>
                <a:gd name="connsiteY23" fmla="*/ 134283 h 895218"/>
                <a:gd name="connsiteX24" fmla="*/ 1248333 w 1372668"/>
                <a:gd name="connsiteY24" fmla="*/ 134283 h 895218"/>
                <a:gd name="connsiteX25" fmla="*/ 1248333 w 1372668"/>
                <a:gd name="connsiteY25" fmla="*/ 532158 h 895218"/>
                <a:gd name="connsiteX26" fmla="*/ 930033 w 1372668"/>
                <a:gd name="connsiteY26" fmla="*/ 532158 h 895218"/>
                <a:gd name="connsiteX27" fmla="*/ 930033 w 1372668"/>
                <a:gd name="connsiteY27" fmla="*/ 373008 h 895218"/>
                <a:gd name="connsiteX28" fmla="*/ 1248333 w 1372668"/>
                <a:gd name="connsiteY28" fmla="*/ 373008 h 895218"/>
                <a:gd name="connsiteX29" fmla="*/ 1248333 w 1372668"/>
                <a:gd name="connsiteY29" fmla="*/ 532158 h 895218"/>
                <a:gd name="connsiteX30" fmla="*/ 1248333 w 1372668"/>
                <a:gd name="connsiteY30" fmla="*/ 770883 h 895218"/>
                <a:gd name="connsiteX31" fmla="*/ 930033 w 1372668"/>
                <a:gd name="connsiteY31" fmla="*/ 770883 h 895218"/>
                <a:gd name="connsiteX32" fmla="*/ 930033 w 1372668"/>
                <a:gd name="connsiteY32" fmla="*/ 611733 h 895218"/>
                <a:gd name="connsiteX33" fmla="*/ 1248333 w 1372668"/>
                <a:gd name="connsiteY33" fmla="*/ 611733 h 895218"/>
                <a:gd name="connsiteX34" fmla="*/ 1248333 w 1372668"/>
                <a:gd name="connsiteY34" fmla="*/ 770883 h 895218"/>
                <a:gd name="connsiteX35" fmla="*/ 532158 w 1372668"/>
                <a:gd name="connsiteY35" fmla="*/ 532158 h 895218"/>
                <a:gd name="connsiteX36" fmla="*/ 532158 w 1372668"/>
                <a:gd name="connsiteY36" fmla="*/ 373008 h 895218"/>
                <a:gd name="connsiteX37" fmla="*/ 850458 w 1372668"/>
                <a:gd name="connsiteY37" fmla="*/ 373008 h 895218"/>
                <a:gd name="connsiteX38" fmla="*/ 850458 w 1372668"/>
                <a:gd name="connsiteY38" fmla="*/ 532158 h 895218"/>
                <a:gd name="connsiteX39" fmla="*/ 532158 w 1372668"/>
                <a:gd name="connsiteY39" fmla="*/ 532158 h 895218"/>
                <a:gd name="connsiteX40" fmla="*/ 532158 w 1372668"/>
                <a:gd name="connsiteY40" fmla="*/ 770883 h 895218"/>
                <a:gd name="connsiteX41" fmla="*/ 532158 w 1372668"/>
                <a:gd name="connsiteY41" fmla="*/ 611733 h 895218"/>
                <a:gd name="connsiteX42" fmla="*/ 850458 w 1372668"/>
                <a:gd name="connsiteY42" fmla="*/ 611733 h 895218"/>
                <a:gd name="connsiteX43" fmla="*/ 850458 w 1372668"/>
                <a:gd name="connsiteY43" fmla="*/ 770883 h 895218"/>
                <a:gd name="connsiteX44" fmla="*/ 532158 w 1372668"/>
                <a:gd name="connsiteY44" fmla="*/ 770883 h 895218"/>
                <a:gd name="connsiteX45" fmla="*/ 14920 w 1372668"/>
                <a:gd name="connsiteY45" fmla="*/ 890245 h 895218"/>
                <a:gd name="connsiteX46" fmla="*/ 1367695 w 1372668"/>
                <a:gd name="connsiteY46" fmla="*/ 890245 h 895218"/>
                <a:gd name="connsiteX47" fmla="*/ 1367695 w 1372668"/>
                <a:gd name="connsiteY47" fmla="*/ 14920 h 895218"/>
                <a:gd name="connsiteX48" fmla="*/ 14920 w 1372668"/>
                <a:gd name="connsiteY48" fmla="*/ 14920 h 895218"/>
                <a:gd name="connsiteX49" fmla="*/ 14920 w 1372668"/>
                <a:gd name="connsiteY49" fmla="*/ 890245 h 895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372668" h="895218">
                  <a:moveTo>
                    <a:pt x="134283" y="611733"/>
                  </a:moveTo>
                  <a:lnTo>
                    <a:pt x="452583" y="611733"/>
                  </a:lnTo>
                  <a:lnTo>
                    <a:pt x="452583" y="770883"/>
                  </a:lnTo>
                  <a:lnTo>
                    <a:pt x="134283" y="770883"/>
                  </a:lnTo>
                  <a:lnTo>
                    <a:pt x="134283" y="611733"/>
                  </a:lnTo>
                  <a:close/>
                  <a:moveTo>
                    <a:pt x="134283" y="373008"/>
                  </a:moveTo>
                  <a:lnTo>
                    <a:pt x="452583" y="373008"/>
                  </a:lnTo>
                  <a:lnTo>
                    <a:pt x="452583" y="532158"/>
                  </a:lnTo>
                  <a:lnTo>
                    <a:pt x="134283" y="532158"/>
                  </a:lnTo>
                  <a:lnTo>
                    <a:pt x="134283" y="373008"/>
                  </a:lnTo>
                  <a:close/>
                  <a:moveTo>
                    <a:pt x="134283" y="134283"/>
                  </a:moveTo>
                  <a:lnTo>
                    <a:pt x="452583" y="134283"/>
                  </a:lnTo>
                  <a:lnTo>
                    <a:pt x="452583" y="293433"/>
                  </a:lnTo>
                  <a:lnTo>
                    <a:pt x="134283" y="293433"/>
                  </a:lnTo>
                  <a:lnTo>
                    <a:pt x="134283" y="134283"/>
                  </a:lnTo>
                  <a:close/>
                  <a:moveTo>
                    <a:pt x="850458" y="134283"/>
                  </a:moveTo>
                  <a:lnTo>
                    <a:pt x="850458" y="293433"/>
                  </a:lnTo>
                  <a:lnTo>
                    <a:pt x="532158" y="293433"/>
                  </a:lnTo>
                  <a:lnTo>
                    <a:pt x="532158" y="134283"/>
                  </a:lnTo>
                  <a:lnTo>
                    <a:pt x="850458" y="134283"/>
                  </a:lnTo>
                  <a:close/>
                  <a:moveTo>
                    <a:pt x="1248333" y="134283"/>
                  </a:moveTo>
                  <a:lnTo>
                    <a:pt x="1248333" y="293433"/>
                  </a:lnTo>
                  <a:lnTo>
                    <a:pt x="930033" y="293433"/>
                  </a:lnTo>
                  <a:lnTo>
                    <a:pt x="930033" y="134283"/>
                  </a:lnTo>
                  <a:lnTo>
                    <a:pt x="1248333" y="134283"/>
                  </a:lnTo>
                  <a:close/>
                  <a:moveTo>
                    <a:pt x="1248333" y="532158"/>
                  </a:moveTo>
                  <a:lnTo>
                    <a:pt x="930033" y="532158"/>
                  </a:lnTo>
                  <a:lnTo>
                    <a:pt x="930033" y="373008"/>
                  </a:lnTo>
                  <a:lnTo>
                    <a:pt x="1248333" y="373008"/>
                  </a:lnTo>
                  <a:lnTo>
                    <a:pt x="1248333" y="532158"/>
                  </a:lnTo>
                  <a:close/>
                  <a:moveTo>
                    <a:pt x="1248333" y="770883"/>
                  </a:moveTo>
                  <a:lnTo>
                    <a:pt x="930033" y="770883"/>
                  </a:lnTo>
                  <a:lnTo>
                    <a:pt x="930033" y="611733"/>
                  </a:lnTo>
                  <a:lnTo>
                    <a:pt x="1248333" y="611733"/>
                  </a:lnTo>
                  <a:lnTo>
                    <a:pt x="1248333" y="770883"/>
                  </a:lnTo>
                  <a:close/>
                  <a:moveTo>
                    <a:pt x="532158" y="532158"/>
                  </a:moveTo>
                  <a:lnTo>
                    <a:pt x="532158" y="373008"/>
                  </a:lnTo>
                  <a:lnTo>
                    <a:pt x="850458" y="373008"/>
                  </a:lnTo>
                  <a:lnTo>
                    <a:pt x="850458" y="532158"/>
                  </a:lnTo>
                  <a:lnTo>
                    <a:pt x="532158" y="532158"/>
                  </a:lnTo>
                  <a:close/>
                  <a:moveTo>
                    <a:pt x="532158" y="770883"/>
                  </a:moveTo>
                  <a:lnTo>
                    <a:pt x="532158" y="611733"/>
                  </a:lnTo>
                  <a:lnTo>
                    <a:pt x="850458" y="611733"/>
                  </a:lnTo>
                  <a:lnTo>
                    <a:pt x="850458" y="770883"/>
                  </a:lnTo>
                  <a:lnTo>
                    <a:pt x="532158" y="770883"/>
                  </a:lnTo>
                  <a:close/>
                  <a:moveTo>
                    <a:pt x="14920" y="890245"/>
                  </a:moveTo>
                  <a:lnTo>
                    <a:pt x="1367695" y="890245"/>
                  </a:lnTo>
                  <a:lnTo>
                    <a:pt x="1367695" y="14920"/>
                  </a:lnTo>
                  <a:lnTo>
                    <a:pt x="14920" y="14920"/>
                  </a:lnTo>
                  <a:lnTo>
                    <a:pt x="14920" y="890245"/>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6" name="Freeform: Shape 15">
              <a:extLst>
                <a:ext uri="{FF2B5EF4-FFF2-40B4-BE49-F238E27FC236}">
                  <a16:creationId xmlns:a16="http://schemas.microsoft.com/office/drawing/2014/main" id="{89129270-742B-4A55-B9FB-17F6E0660862}"/>
                </a:ext>
              </a:extLst>
            </p:cNvPr>
            <p:cNvSpPr/>
            <p:nvPr>
              <p:custDataLst>
                <p:tags r:id="rId13"/>
              </p:custDataLst>
            </p:nvPr>
          </p:nvSpPr>
          <p:spPr>
            <a:xfrm>
              <a:off x="4764255" y="2813892"/>
              <a:ext cx="139256" cy="258619"/>
            </a:xfrm>
            <a:custGeom>
              <a:avLst/>
              <a:gdLst>
                <a:gd name="connsiteX0" fmla="*/ 74602 w 139256"/>
                <a:gd name="connsiteY0" fmla="*/ 253645 h 258618"/>
                <a:gd name="connsiteX1" fmla="*/ 134283 w 139256"/>
                <a:gd name="connsiteY1" fmla="*/ 193964 h 258618"/>
                <a:gd name="connsiteX2" fmla="*/ 134283 w 139256"/>
                <a:gd name="connsiteY2" fmla="*/ 74602 h 258618"/>
                <a:gd name="connsiteX3" fmla="*/ 74602 w 139256"/>
                <a:gd name="connsiteY3" fmla="*/ 14920 h 258618"/>
                <a:gd name="connsiteX4" fmla="*/ 14920 w 139256"/>
                <a:gd name="connsiteY4" fmla="*/ 74602 h 258618"/>
                <a:gd name="connsiteX5" fmla="*/ 14920 w 139256"/>
                <a:gd name="connsiteY5" fmla="*/ 193964 h 258618"/>
                <a:gd name="connsiteX6" fmla="*/ 74602 w 139256"/>
                <a:gd name="connsiteY6" fmla="*/ 253645 h 258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9256" h="258618">
                  <a:moveTo>
                    <a:pt x="74602" y="253645"/>
                  </a:moveTo>
                  <a:cubicBezTo>
                    <a:pt x="108421" y="253645"/>
                    <a:pt x="134283" y="227783"/>
                    <a:pt x="134283" y="193964"/>
                  </a:cubicBezTo>
                  <a:lnTo>
                    <a:pt x="134283" y="74602"/>
                  </a:lnTo>
                  <a:cubicBezTo>
                    <a:pt x="134283" y="40782"/>
                    <a:pt x="108421" y="14920"/>
                    <a:pt x="74602" y="14920"/>
                  </a:cubicBezTo>
                  <a:cubicBezTo>
                    <a:pt x="40782" y="14920"/>
                    <a:pt x="14920" y="40782"/>
                    <a:pt x="14920" y="74602"/>
                  </a:cubicBezTo>
                  <a:lnTo>
                    <a:pt x="14920" y="193964"/>
                  </a:lnTo>
                  <a:cubicBezTo>
                    <a:pt x="14920" y="227783"/>
                    <a:pt x="40782" y="253645"/>
                    <a:pt x="74602" y="253645"/>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7" name="Freeform: Shape 16">
              <a:extLst>
                <a:ext uri="{FF2B5EF4-FFF2-40B4-BE49-F238E27FC236}">
                  <a16:creationId xmlns:a16="http://schemas.microsoft.com/office/drawing/2014/main" id="{D480B438-FF35-490D-8E19-8E8B55B06CDA}"/>
                </a:ext>
              </a:extLst>
            </p:cNvPr>
            <p:cNvSpPr/>
            <p:nvPr>
              <p:custDataLst>
                <p:tags r:id="rId14"/>
              </p:custDataLst>
            </p:nvPr>
          </p:nvSpPr>
          <p:spPr>
            <a:xfrm>
              <a:off x="3769567" y="2933255"/>
              <a:ext cx="1372669" cy="298406"/>
            </a:xfrm>
            <a:custGeom>
              <a:avLst/>
              <a:gdLst>
                <a:gd name="connsiteX0" fmla="*/ 1208545 w 1372668"/>
                <a:gd name="connsiteY0" fmla="*/ 14920 h 298406"/>
                <a:gd name="connsiteX1" fmla="*/ 1208545 w 1372668"/>
                <a:gd name="connsiteY1" fmla="*/ 74602 h 298406"/>
                <a:gd name="connsiteX2" fmla="*/ 1069289 w 1372668"/>
                <a:gd name="connsiteY2" fmla="*/ 213858 h 298406"/>
                <a:gd name="connsiteX3" fmla="*/ 930033 w 1372668"/>
                <a:gd name="connsiteY3" fmla="*/ 74602 h 298406"/>
                <a:gd name="connsiteX4" fmla="*/ 930033 w 1372668"/>
                <a:gd name="connsiteY4" fmla="*/ 14920 h 298406"/>
                <a:gd name="connsiteX5" fmla="*/ 452583 w 1372668"/>
                <a:gd name="connsiteY5" fmla="*/ 14920 h 298406"/>
                <a:gd name="connsiteX6" fmla="*/ 452583 w 1372668"/>
                <a:gd name="connsiteY6" fmla="*/ 74602 h 298406"/>
                <a:gd name="connsiteX7" fmla="*/ 313327 w 1372668"/>
                <a:gd name="connsiteY7" fmla="*/ 213858 h 298406"/>
                <a:gd name="connsiteX8" fmla="*/ 174070 w 1372668"/>
                <a:gd name="connsiteY8" fmla="*/ 74602 h 298406"/>
                <a:gd name="connsiteX9" fmla="*/ 174070 w 1372668"/>
                <a:gd name="connsiteY9" fmla="*/ 14920 h 298406"/>
                <a:gd name="connsiteX10" fmla="*/ 14920 w 1372668"/>
                <a:gd name="connsiteY10" fmla="*/ 14920 h 298406"/>
                <a:gd name="connsiteX11" fmla="*/ 14920 w 1372668"/>
                <a:gd name="connsiteY11" fmla="*/ 293433 h 298406"/>
                <a:gd name="connsiteX12" fmla="*/ 1367695 w 1372668"/>
                <a:gd name="connsiteY12" fmla="*/ 293433 h 298406"/>
                <a:gd name="connsiteX13" fmla="*/ 1367695 w 1372668"/>
                <a:gd name="connsiteY13" fmla="*/ 14920 h 298406"/>
                <a:gd name="connsiteX14" fmla="*/ 1208545 w 1372668"/>
                <a:gd name="connsiteY14" fmla="*/ 14920 h 29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72668" h="298406">
                  <a:moveTo>
                    <a:pt x="1208545" y="14920"/>
                  </a:moveTo>
                  <a:lnTo>
                    <a:pt x="1208545" y="74602"/>
                  </a:lnTo>
                  <a:cubicBezTo>
                    <a:pt x="1208545" y="152187"/>
                    <a:pt x="1146875" y="213858"/>
                    <a:pt x="1069289" y="213858"/>
                  </a:cubicBezTo>
                  <a:cubicBezTo>
                    <a:pt x="991703" y="213858"/>
                    <a:pt x="930033" y="152187"/>
                    <a:pt x="930033" y="74602"/>
                  </a:cubicBezTo>
                  <a:lnTo>
                    <a:pt x="930033" y="14920"/>
                  </a:lnTo>
                  <a:lnTo>
                    <a:pt x="452583" y="14920"/>
                  </a:lnTo>
                  <a:lnTo>
                    <a:pt x="452583" y="74602"/>
                  </a:lnTo>
                  <a:cubicBezTo>
                    <a:pt x="452583" y="152187"/>
                    <a:pt x="390912" y="213858"/>
                    <a:pt x="313327" y="213858"/>
                  </a:cubicBezTo>
                  <a:cubicBezTo>
                    <a:pt x="235741" y="213858"/>
                    <a:pt x="174070" y="152187"/>
                    <a:pt x="174070" y="74602"/>
                  </a:cubicBezTo>
                  <a:lnTo>
                    <a:pt x="174070" y="14920"/>
                  </a:lnTo>
                  <a:lnTo>
                    <a:pt x="14920" y="14920"/>
                  </a:lnTo>
                  <a:lnTo>
                    <a:pt x="14920" y="293433"/>
                  </a:lnTo>
                  <a:lnTo>
                    <a:pt x="1367695" y="293433"/>
                  </a:lnTo>
                  <a:lnTo>
                    <a:pt x="1367695" y="14920"/>
                  </a:lnTo>
                  <a:lnTo>
                    <a:pt x="1208545" y="14920"/>
                  </a:ln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grpSp>
        <p:nvGrpSpPr>
          <p:cNvPr id="23" name="Graphic 8" descr="Medical">
            <a:extLst>
              <a:ext uri="{FF2B5EF4-FFF2-40B4-BE49-F238E27FC236}">
                <a16:creationId xmlns:a16="http://schemas.microsoft.com/office/drawing/2014/main" id="{CAE9DCEA-AF8D-4FB1-BA23-A7C357D23593}"/>
              </a:ext>
            </a:extLst>
          </p:cNvPr>
          <p:cNvGrpSpPr/>
          <p:nvPr/>
        </p:nvGrpSpPr>
        <p:grpSpPr>
          <a:xfrm>
            <a:off x="4188511" y="2033949"/>
            <a:ext cx="1909800" cy="1909800"/>
            <a:chOff x="3655975" y="2700300"/>
            <a:chExt cx="1909800" cy="1909800"/>
          </a:xfrm>
          <a:solidFill>
            <a:srgbClr val="A3AB16"/>
          </a:solidFill>
        </p:grpSpPr>
        <p:sp>
          <p:nvSpPr>
            <p:cNvPr id="24" name="Freeform: Shape 23">
              <a:extLst>
                <a:ext uri="{FF2B5EF4-FFF2-40B4-BE49-F238E27FC236}">
                  <a16:creationId xmlns:a16="http://schemas.microsoft.com/office/drawing/2014/main" id="{E8E432F2-3664-47B3-ABED-314E26208E38}"/>
                </a:ext>
              </a:extLst>
            </p:cNvPr>
            <p:cNvSpPr/>
            <p:nvPr>
              <p:custDataLst>
                <p:tags r:id="rId9"/>
              </p:custDataLst>
            </p:nvPr>
          </p:nvSpPr>
          <p:spPr>
            <a:xfrm>
              <a:off x="3823829" y="2868154"/>
              <a:ext cx="1571606" cy="1571606"/>
            </a:xfrm>
            <a:custGeom>
              <a:avLst/>
              <a:gdLst>
                <a:gd name="connsiteX0" fmla="*/ 787047 w 1571606"/>
                <a:gd name="connsiteY0" fmla="*/ 150446 h 1571606"/>
                <a:gd name="connsiteX1" fmla="*/ 150446 w 1571606"/>
                <a:gd name="connsiteY1" fmla="*/ 787047 h 1571606"/>
                <a:gd name="connsiteX2" fmla="*/ 787047 w 1571606"/>
                <a:gd name="connsiteY2" fmla="*/ 1423647 h 1571606"/>
                <a:gd name="connsiteX3" fmla="*/ 1423647 w 1571606"/>
                <a:gd name="connsiteY3" fmla="*/ 787047 h 1571606"/>
                <a:gd name="connsiteX4" fmla="*/ 787047 w 1571606"/>
                <a:gd name="connsiteY4" fmla="*/ 150446 h 1571606"/>
                <a:gd name="connsiteX5" fmla="*/ 787047 w 1571606"/>
                <a:gd name="connsiteY5" fmla="*/ 1543009 h 1571606"/>
                <a:gd name="connsiteX6" fmla="*/ 31084 w 1571606"/>
                <a:gd name="connsiteY6" fmla="*/ 787047 h 1571606"/>
                <a:gd name="connsiteX7" fmla="*/ 787047 w 1571606"/>
                <a:gd name="connsiteY7" fmla="*/ 31084 h 1571606"/>
                <a:gd name="connsiteX8" fmla="*/ 1543009 w 1571606"/>
                <a:gd name="connsiteY8" fmla="*/ 787047 h 1571606"/>
                <a:gd name="connsiteX9" fmla="*/ 787047 w 1571606"/>
                <a:gd name="connsiteY9" fmla="*/ 1543009 h 1571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1606" h="1571606">
                  <a:moveTo>
                    <a:pt x="787047" y="150446"/>
                  </a:moveTo>
                  <a:cubicBezTo>
                    <a:pt x="434927" y="150446"/>
                    <a:pt x="150446" y="434927"/>
                    <a:pt x="150446" y="787047"/>
                  </a:cubicBezTo>
                  <a:cubicBezTo>
                    <a:pt x="150446" y="1139166"/>
                    <a:pt x="434927" y="1423647"/>
                    <a:pt x="787047" y="1423647"/>
                  </a:cubicBezTo>
                  <a:cubicBezTo>
                    <a:pt x="1139166" y="1423647"/>
                    <a:pt x="1423647" y="1139166"/>
                    <a:pt x="1423647" y="787047"/>
                  </a:cubicBezTo>
                  <a:cubicBezTo>
                    <a:pt x="1423647" y="434927"/>
                    <a:pt x="1139166" y="150446"/>
                    <a:pt x="787047" y="150446"/>
                  </a:cubicBezTo>
                  <a:close/>
                  <a:moveTo>
                    <a:pt x="787047" y="1543009"/>
                  </a:moveTo>
                  <a:cubicBezTo>
                    <a:pt x="369278" y="1543009"/>
                    <a:pt x="31084" y="1204815"/>
                    <a:pt x="31084" y="787047"/>
                  </a:cubicBezTo>
                  <a:cubicBezTo>
                    <a:pt x="31084" y="369278"/>
                    <a:pt x="369278" y="31084"/>
                    <a:pt x="787047" y="31084"/>
                  </a:cubicBezTo>
                  <a:cubicBezTo>
                    <a:pt x="1204815" y="31084"/>
                    <a:pt x="1543009" y="369278"/>
                    <a:pt x="1543009" y="787047"/>
                  </a:cubicBezTo>
                  <a:cubicBezTo>
                    <a:pt x="1543009" y="1204815"/>
                    <a:pt x="1204815" y="1543009"/>
                    <a:pt x="787047" y="1543009"/>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sp>
          <p:nvSpPr>
            <p:cNvPr id="25" name="Freeform: Shape 24">
              <a:extLst>
                <a:ext uri="{FF2B5EF4-FFF2-40B4-BE49-F238E27FC236}">
                  <a16:creationId xmlns:a16="http://schemas.microsoft.com/office/drawing/2014/main" id="{B5C7FA1A-CDA9-4E62-B3E5-3556993F2435}"/>
                </a:ext>
              </a:extLst>
            </p:cNvPr>
            <p:cNvSpPr/>
            <p:nvPr>
              <p:custDataLst>
                <p:tags r:id="rId10"/>
              </p:custDataLst>
            </p:nvPr>
          </p:nvSpPr>
          <p:spPr>
            <a:xfrm>
              <a:off x="4102341" y="3146666"/>
              <a:ext cx="1014581" cy="1014581"/>
            </a:xfrm>
            <a:custGeom>
              <a:avLst/>
              <a:gdLst>
                <a:gd name="connsiteX0" fmla="*/ 906409 w 1014581"/>
                <a:gd name="connsiteY0" fmla="*/ 349384 h 1014581"/>
                <a:gd name="connsiteX1" fmla="*/ 667684 w 1014581"/>
                <a:gd name="connsiteY1" fmla="*/ 349384 h 1014581"/>
                <a:gd name="connsiteX2" fmla="*/ 667684 w 1014581"/>
                <a:gd name="connsiteY2" fmla="*/ 110659 h 1014581"/>
                <a:gd name="connsiteX3" fmla="*/ 588109 w 1014581"/>
                <a:gd name="connsiteY3" fmla="*/ 31084 h 1014581"/>
                <a:gd name="connsiteX4" fmla="*/ 428959 w 1014581"/>
                <a:gd name="connsiteY4" fmla="*/ 31084 h 1014581"/>
                <a:gd name="connsiteX5" fmla="*/ 349384 w 1014581"/>
                <a:gd name="connsiteY5" fmla="*/ 110659 h 1014581"/>
                <a:gd name="connsiteX6" fmla="*/ 349384 w 1014581"/>
                <a:gd name="connsiteY6" fmla="*/ 349384 h 1014581"/>
                <a:gd name="connsiteX7" fmla="*/ 110659 w 1014581"/>
                <a:gd name="connsiteY7" fmla="*/ 349384 h 1014581"/>
                <a:gd name="connsiteX8" fmla="*/ 31084 w 1014581"/>
                <a:gd name="connsiteY8" fmla="*/ 428959 h 1014581"/>
                <a:gd name="connsiteX9" fmla="*/ 31084 w 1014581"/>
                <a:gd name="connsiteY9" fmla="*/ 588109 h 1014581"/>
                <a:gd name="connsiteX10" fmla="*/ 110659 w 1014581"/>
                <a:gd name="connsiteY10" fmla="*/ 667684 h 1014581"/>
                <a:gd name="connsiteX11" fmla="*/ 349384 w 1014581"/>
                <a:gd name="connsiteY11" fmla="*/ 667684 h 1014581"/>
                <a:gd name="connsiteX12" fmla="*/ 349384 w 1014581"/>
                <a:gd name="connsiteY12" fmla="*/ 906409 h 1014581"/>
                <a:gd name="connsiteX13" fmla="*/ 428959 w 1014581"/>
                <a:gd name="connsiteY13" fmla="*/ 985984 h 1014581"/>
                <a:gd name="connsiteX14" fmla="*/ 588109 w 1014581"/>
                <a:gd name="connsiteY14" fmla="*/ 985984 h 1014581"/>
                <a:gd name="connsiteX15" fmla="*/ 667684 w 1014581"/>
                <a:gd name="connsiteY15" fmla="*/ 906409 h 1014581"/>
                <a:gd name="connsiteX16" fmla="*/ 667684 w 1014581"/>
                <a:gd name="connsiteY16" fmla="*/ 667684 h 1014581"/>
                <a:gd name="connsiteX17" fmla="*/ 906409 w 1014581"/>
                <a:gd name="connsiteY17" fmla="*/ 667684 h 1014581"/>
                <a:gd name="connsiteX18" fmla="*/ 985984 w 1014581"/>
                <a:gd name="connsiteY18" fmla="*/ 588109 h 1014581"/>
                <a:gd name="connsiteX19" fmla="*/ 985984 w 1014581"/>
                <a:gd name="connsiteY19" fmla="*/ 428959 h 1014581"/>
                <a:gd name="connsiteX20" fmla="*/ 906409 w 1014581"/>
                <a:gd name="connsiteY20" fmla="*/ 349384 h 1014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14581" h="1014581">
                  <a:moveTo>
                    <a:pt x="906409" y="349384"/>
                  </a:moveTo>
                  <a:lnTo>
                    <a:pt x="667684" y="349384"/>
                  </a:lnTo>
                  <a:lnTo>
                    <a:pt x="667684" y="110659"/>
                  </a:lnTo>
                  <a:cubicBezTo>
                    <a:pt x="667684" y="66893"/>
                    <a:pt x="631875" y="31084"/>
                    <a:pt x="588109" y="31084"/>
                  </a:cubicBezTo>
                  <a:lnTo>
                    <a:pt x="428959" y="31084"/>
                  </a:lnTo>
                  <a:cubicBezTo>
                    <a:pt x="385193" y="31084"/>
                    <a:pt x="349384" y="66893"/>
                    <a:pt x="349384" y="110659"/>
                  </a:cubicBezTo>
                  <a:lnTo>
                    <a:pt x="349384" y="349384"/>
                  </a:lnTo>
                  <a:lnTo>
                    <a:pt x="110659" y="349384"/>
                  </a:lnTo>
                  <a:cubicBezTo>
                    <a:pt x="66893" y="349384"/>
                    <a:pt x="31084" y="385193"/>
                    <a:pt x="31084" y="428959"/>
                  </a:cubicBezTo>
                  <a:lnTo>
                    <a:pt x="31084" y="588109"/>
                  </a:lnTo>
                  <a:cubicBezTo>
                    <a:pt x="31084" y="631875"/>
                    <a:pt x="66893" y="667684"/>
                    <a:pt x="110659" y="667684"/>
                  </a:cubicBezTo>
                  <a:lnTo>
                    <a:pt x="349384" y="667684"/>
                  </a:lnTo>
                  <a:lnTo>
                    <a:pt x="349384" y="906409"/>
                  </a:lnTo>
                  <a:cubicBezTo>
                    <a:pt x="349384" y="950175"/>
                    <a:pt x="385193" y="985984"/>
                    <a:pt x="428959" y="985984"/>
                  </a:cubicBezTo>
                  <a:lnTo>
                    <a:pt x="588109" y="985984"/>
                  </a:lnTo>
                  <a:cubicBezTo>
                    <a:pt x="631875" y="985984"/>
                    <a:pt x="667684" y="950175"/>
                    <a:pt x="667684" y="906409"/>
                  </a:cubicBezTo>
                  <a:lnTo>
                    <a:pt x="667684" y="667684"/>
                  </a:lnTo>
                  <a:lnTo>
                    <a:pt x="906409" y="667684"/>
                  </a:lnTo>
                  <a:cubicBezTo>
                    <a:pt x="950175" y="667684"/>
                    <a:pt x="985984" y="631875"/>
                    <a:pt x="985984" y="588109"/>
                  </a:cubicBezTo>
                  <a:lnTo>
                    <a:pt x="985984" y="428959"/>
                  </a:lnTo>
                  <a:cubicBezTo>
                    <a:pt x="985984" y="385193"/>
                    <a:pt x="950175" y="349384"/>
                    <a:pt x="906409" y="349384"/>
                  </a:cubicBezTo>
                  <a:close/>
                </a:path>
              </a:pathLst>
            </a:custGeom>
            <a:grpFill/>
            <a:ln w="19844" cap="flat">
              <a:noFill/>
              <a:prstDash val="solid"/>
              <a:miter/>
            </a:ln>
          </p:spPr>
          <p:txBody>
            <a:bodyPr rtlCol="0" anchor="ctr"/>
            <a:lstStyle/>
            <a:p>
              <a:endParaRPr lang="en-US" dirty="0">
                <a:latin typeface="Arial" panose="020B0604020202020204" pitchFamily="34" charset="0"/>
              </a:endParaRPr>
            </a:p>
          </p:txBody>
        </p:sp>
      </p:grpSp>
      <p:grpSp>
        <p:nvGrpSpPr>
          <p:cNvPr id="10" name="Graphic 4" descr="Employee Badge">
            <a:extLst>
              <a:ext uri="{FF2B5EF4-FFF2-40B4-BE49-F238E27FC236}">
                <a16:creationId xmlns:a16="http://schemas.microsoft.com/office/drawing/2014/main" id="{D285C598-26BB-46B2-8272-37CDE8A310E9}"/>
              </a:ext>
            </a:extLst>
          </p:cNvPr>
          <p:cNvGrpSpPr/>
          <p:nvPr/>
        </p:nvGrpSpPr>
        <p:grpSpPr>
          <a:xfrm>
            <a:off x="1902403" y="2033949"/>
            <a:ext cx="1909800" cy="1909800"/>
            <a:chOff x="3355975" y="2400300"/>
            <a:chExt cx="1909800" cy="1909800"/>
          </a:xfrm>
          <a:solidFill>
            <a:srgbClr val="A3AB16"/>
          </a:solidFill>
        </p:grpSpPr>
        <p:sp>
          <p:nvSpPr>
            <p:cNvPr id="11" name="Freeform: Shape 10">
              <a:extLst>
                <a:ext uri="{FF2B5EF4-FFF2-40B4-BE49-F238E27FC236}">
                  <a16:creationId xmlns:a16="http://schemas.microsoft.com/office/drawing/2014/main" id="{99C18A8C-9EB1-4D50-A3FD-F062E9A31BB3}"/>
                </a:ext>
              </a:extLst>
            </p:cNvPr>
            <p:cNvSpPr/>
            <p:nvPr>
              <p:custDataLst>
                <p:tags r:id="rId7"/>
              </p:custDataLst>
            </p:nvPr>
          </p:nvSpPr>
          <p:spPr>
            <a:xfrm>
              <a:off x="4176592" y="2663892"/>
              <a:ext cx="258619" cy="338194"/>
            </a:xfrm>
            <a:custGeom>
              <a:avLst/>
              <a:gdLst>
                <a:gd name="connsiteX0" fmla="*/ 174070 w 258618"/>
                <a:gd name="connsiteY0" fmla="*/ 333220 h 338193"/>
                <a:gd name="connsiteX1" fmla="*/ 94495 w 258618"/>
                <a:gd name="connsiteY1" fmla="*/ 333220 h 338193"/>
                <a:gd name="connsiteX2" fmla="*/ 14920 w 258618"/>
                <a:gd name="connsiteY2" fmla="*/ 253645 h 338193"/>
                <a:gd name="connsiteX3" fmla="*/ 14920 w 258618"/>
                <a:gd name="connsiteY3" fmla="*/ 94495 h 338193"/>
                <a:gd name="connsiteX4" fmla="*/ 94495 w 258618"/>
                <a:gd name="connsiteY4" fmla="*/ 14920 h 338193"/>
                <a:gd name="connsiteX5" fmla="*/ 174070 w 258618"/>
                <a:gd name="connsiteY5" fmla="*/ 14920 h 338193"/>
                <a:gd name="connsiteX6" fmla="*/ 253645 w 258618"/>
                <a:gd name="connsiteY6" fmla="*/ 94495 h 338193"/>
                <a:gd name="connsiteX7" fmla="*/ 253645 w 258618"/>
                <a:gd name="connsiteY7" fmla="*/ 253645 h 338193"/>
                <a:gd name="connsiteX8" fmla="*/ 174070 w 258618"/>
                <a:gd name="connsiteY8" fmla="*/ 333220 h 338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618" h="338193">
                  <a:moveTo>
                    <a:pt x="174070" y="333220"/>
                  </a:moveTo>
                  <a:lnTo>
                    <a:pt x="94495" y="333220"/>
                  </a:lnTo>
                  <a:cubicBezTo>
                    <a:pt x="50729" y="333220"/>
                    <a:pt x="14920" y="297412"/>
                    <a:pt x="14920" y="253645"/>
                  </a:cubicBezTo>
                  <a:lnTo>
                    <a:pt x="14920" y="94495"/>
                  </a:lnTo>
                  <a:cubicBezTo>
                    <a:pt x="14920" y="50729"/>
                    <a:pt x="50729" y="14920"/>
                    <a:pt x="94495" y="14920"/>
                  </a:cubicBezTo>
                  <a:lnTo>
                    <a:pt x="174070" y="14920"/>
                  </a:lnTo>
                  <a:cubicBezTo>
                    <a:pt x="217837" y="14920"/>
                    <a:pt x="253645" y="50729"/>
                    <a:pt x="253645" y="94495"/>
                  </a:cubicBezTo>
                  <a:lnTo>
                    <a:pt x="253645" y="253645"/>
                  </a:lnTo>
                  <a:cubicBezTo>
                    <a:pt x="253645" y="297412"/>
                    <a:pt x="217837" y="333220"/>
                    <a:pt x="174070" y="3332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sp>
          <p:nvSpPr>
            <p:cNvPr id="12" name="Freeform: Shape 11">
              <a:extLst>
                <a:ext uri="{FF2B5EF4-FFF2-40B4-BE49-F238E27FC236}">
                  <a16:creationId xmlns:a16="http://schemas.microsoft.com/office/drawing/2014/main" id="{EE3017D3-165F-4C2C-BF78-713E08716513}"/>
                </a:ext>
              </a:extLst>
            </p:cNvPr>
            <p:cNvSpPr/>
            <p:nvPr>
              <p:custDataLst>
                <p:tags r:id="rId8"/>
              </p:custDataLst>
            </p:nvPr>
          </p:nvSpPr>
          <p:spPr>
            <a:xfrm>
              <a:off x="3500205" y="2902617"/>
              <a:ext cx="1611394" cy="1133944"/>
            </a:xfrm>
            <a:custGeom>
              <a:avLst/>
              <a:gdLst>
                <a:gd name="connsiteX0" fmla="*/ 1447270 w 1611393"/>
                <a:gd name="connsiteY0" fmla="*/ 492370 h 1133943"/>
                <a:gd name="connsiteX1" fmla="*/ 969820 w 1611393"/>
                <a:gd name="connsiteY1" fmla="*/ 492370 h 1133943"/>
                <a:gd name="connsiteX2" fmla="*/ 969820 w 1611393"/>
                <a:gd name="connsiteY2" fmla="*/ 412795 h 1133943"/>
                <a:gd name="connsiteX3" fmla="*/ 1447270 w 1611393"/>
                <a:gd name="connsiteY3" fmla="*/ 412795 h 1133943"/>
                <a:gd name="connsiteX4" fmla="*/ 1447270 w 1611393"/>
                <a:gd name="connsiteY4" fmla="*/ 492370 h 1133943"/>
                <a:gd name="connsiteX5" fmla="*/ 1447270 w 1611393"/>
                <a:gd name="connsiteY5" fmla="*/ 731095 h 1133943"/>
                <a:gd name="connsiteX6" fmla="*/ 969820 w 1611393"/>
                <a:gd name="connsiteY6" fmla="*/ 731095 h 1133943"/>
                <a:gd name="connsiteX7" fmla="*/ 969820 w 1611393"/>
                <a:gd name="connsiteY7" fmla="*/ 651520 h 1133943"/>
                <a:gd name="connsiteX8" fmla="*/ 1447270 w 1611393"/>
                <a:gd name="connsiteY8" fmla="*/ 651520 h 1133943"/>
                <a:gd name="connsiteX9" fmla="*/ 1447270 w 1611393"/>
                <a:gd name="connsiteY9" fmla="*/ 731095 h 1133943"/>
                <a:gd name="connsiteX10" fmla="*/ 1447270 w 1611393"/>
                <a:gd name="connsiteY10" fmla="*/ 969820 h 1133943"/>
                <a:gd name="connsiteX11" fmla="*/ 969820 w 1611393"/>
                <a:gd name="connsiteY11" fmla="*/ 969820 h 1133943"/>
                <a:gd name="connsiteX12" fmla="*/ 969820 w 1611393"/>
                <a:gd name="connsiteY12" fmla="*/ 890245 h 1133943"/>
                <a:gd name="connsiteX13" fmla="*/ 1447270 w 1611393"/>
                <a:gd name="connsiteY13" fmla="*/ 890245 h 1133943"/>
                <a:gd name="connsiteX14" fmla="*/ 1447270 w 1611393"/>
                <a:gd name="connsiteY14" fmla="*/ 969820 h 1133943"/>
                <a:gd name="connsiteX15" fmla="*/ 810670 w 1611393"/>
                <a:gd name="connsiteY15" fmla="*/ 969820 h 1133943"/>
                <a:gd name="connsiteX16" fmla="*/ 174070 w 1611393"/>
                <a:gd name="connsiteY16" fmla="*/ 969820 h 1133943"/>
                <a:gd name="connsiteX17" fmla="*/ 174070 w 1611393"/>
                <a:gd name="connsiteY17" fmla="*/ 810670 h 1133943"/>
                <a:gd name="connsiteX18" fmla="*/ 205900 w 1611393"/>
                <a:gd name="connsiteY18" fmla="*/ 747010 h 1133943"/>
                <a:gd name="connsiteX19" fmla="*/ 361072 w 1611393"/>
                <a:gd name="connsiteY19" fmla="*/ 671414 h 1133943"/>
                <a:gd name="connsiteX20" fmla="*/ 492370 w 1611393"/>
                <a:gd name="connsiteY20" fmla="*/ 651520 h 1133943"/>
                <a:gd name="connsiteX21" fmla="*/ 623669 w 1611393"/>
                <a:gd name="connsiteY21" fmla="*/ 671414 h 1133943"/>
                <a:gd name="connsiteX22" fmla="*/ 778840 w 1611393"/>
                <a:gd name="connsiteY22" fmla="*/ 747010 h 1133943"/>
                <a:gd name="connsiteX23" fmla="*/ 810670 w 1611393"/>
                <a:gd name="connsiteY23" fmla="*/ 810670 h 1133943"/>
                <a:gd name="connsiteX24" fmla="*/ 810670 w 1611393"/>
                <a:gd name="connsiteY24" fmla="*/ 969820 h 1133943"/>
                <a:gd name="connsiteX25" fmla="*/ 492370 w 1611393"/>
                <a:gd name="connsiteY25" fmla="*/ 293433 h 1133943"/>
                <a:gd name="connsiteX26" fmla="*/ 651520 w 1611393"/>
                <a:gd name="connsiteY26" fmla="*/ 452583 h 1133943"/>
                <a:gd name="connsiteX27" fmla="*/ 492370 w 1611393"/>
                <a:gd name="connsiteY27" fmla="*/ 611733 h 1133943"/>
                <a:gd name="connsiteX28" fmla="*/ 333220 w 1611393"/>
                <a:gd name="connsiteY28" fmla="*/ 452583 h 1133943"/>
                <a:gd name="connsiteX29" fmla="*/ 492370 w 1611393"/>
                <a:gd name="connsiteY29" fmla="*/ 293433 h 1133943"/>
                <a:gd name="connsiteX30" fmla="*/ 1526845 w 1611393"/>
                <a:gd name="connsiteY30" fmla="*/ 14920 h 1133943"/>
                <a:gd name="connsiteX31" fmla="*/ 1009608 w 1611393"/>
                <a:gd name="connsiteY31" fmla="*/ 14920 h 1133943"/>
                <a:gd name="connsiteX32" fmla="*/ 850458 w 1611393"/>
                <a:gd name="connsiteY32" fmla="*/ 174070 h 1133943"/>
                <a:gd name="connsiteX33" fmla="*/ 770883 w 1611393"/>
                <a:gd name="connsiteY33" fmla="*/ 174070 h 1133943"/>
                <a:gd name="connsiteX34" fmla="*/ 611733 w 1611393"/>
                <a:gd name="connsiteY34" fmla="*/ 14920 h 1133943"/>
                <a:gd name="connsiteX35" fmla="*/ 94495 w 1611393"/>
                <a:gd name="connsiteY35" fmla="*/ 14920 h 1133943"/>
                <a:gd name="connsiteX36" fmla="*/ 14920 w 1611393"/>
                <a:gd name="connsiteY36" fmla="*/ 94495 h 1133943"/>
                <a:gd name="connsiteX37" fmla="*/ 14920 w 1611393"/>
                <a:gd name="connsiteY37" fmla="*/ 1049395 h 1133943"/>
                <a:gd name="connsiteX38" fmla="*/ 94495 w 1611393"/>
                <a:gd name="connsiteY38" fmla="*/ 1128970 h 1133943"/>
                <a:gd name="connsiteX39" fmla="*/ 1526845 w 1611393"/>
                <a:gd name="connsiteY39" fmla="*/ 1128970 h 1133943"/>
                <a:gd name="connsiteX40" fmla="*/ 1606420 w 1611393"/>
                <a:gd name="connsiteY40" fmla="*/ 1049395 h 1133943"/>
                <a:gd name="connsiteX41" fmla="*/ 1606420 w 1611393"/>
                <a:gd name="connsiteY41" fmla="*/ 94495 h 1133943"/>
                <a:gd name="connsiteX42" fmla="*/ 1526845 w 1611393"/>
                <a:gd name="connsiteY42" fmla="*/ 14920 h 1133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611393" h="1133943">
                  <a:moveTo>
                    <a:pt x="1447270" y="492370"/>
                  </a:moveTo>
                  <a:lnTo>
                    <a:pt x="969820" y="492370"/>
                  </a:lnTo>
                  <a:lnTo>
                    <a:pt x="969820" y="412795"/>
                  </a:lnTo>
                  <a:lnTo>
                    <a:pt x="1447270" y="412795"/>
                  </a:lnTo>
                  <a:lnTo>
                    <a:pt x="1447270" y="492370"/>
                  </a:lnTo>
                  <a:close/>
                  <a:moveTo>
                    <a:pt x="1447270" y="731095"/>
                  </a:moveTo>
                  <a:lnTo>
                    <a:pt x="969820" y="731095"/>
                  </a:lnTo>
                  <a:lnTo>
                    <a:pt x="969820" y="651520"/>
                  </a:lnTo>
                  <a:lnTo>
                    <a:pt x="1447270" y="651520"/>
                  </a:lnTo>
                  <a:lnTo>
                    <a:pt x="1447270" y="731095"/>
                  </a:lnTo>
                  <a:close/>
                  <a:moveTo>
                    <a:pt x="1447270" y="969820"/>
                  </a:moveTo>
                  <a:lnTo>
                    <a:pt x="969820" y="969820"/>
                  </a:lnTo>
                  <a:lnTo>
                    <a:pt x="969820" y="890245"/>
                  </a:lnTo>
                  <a:lnTo>
                    <a:pt x="1447270" y="890245"/>
                  </a:lnTo>
                  <a:lnTo>
                    <a:pt x="1447270" y="969820"/>
                  </a:lnTo>
                  <a:close/>
                  <a:moveTo>
                    <a:pt x="810670" y="969820"/>
                  </a:moveTo>
                  <a:lnTo>
                    <a:pt x="174070" y="969820"/>
                  </a:lnTo>
                  <a:lnTo>
                    <a:pt x="174070" y="810670"/>
                  </a:lnTo>
                  <a:cubicBezTo>
                    <a:pt x="174070" y="786798"/>
                    <a:pt x="186007" y="762925"/>
                    <a:pt x="205900" y="747010"/>
                  </a:cubicBezTo>
                  <a:cubicBezTo>
                    <a:pt x="249667" y="715180"/>
                    <a:pt x="305369" y="687329"/>
                    <a:pt x="361072" y="671414"/>
                  </a:cubicBezTo>
                  <a:cubicBezTo>
                    <a:pt x="404838" y="659478"/>
                    <a:pt x="448604" y="651520"/>
                    <a:pt x="492370" y="651520"/>
                  </a:cubicBezTo>
                  <a:cubicBezTo>
                    <a:pt x="540115" y="651520"/>
                    <a:pt x="583882" y="659478"/>
                    <a:pt x="623669" y="671414"/>
                  </a:cubicBezTo>
                  <a:cubicBezTo>
                    <a:pt x="679372" y="687329"/>
                    <a:pt x="735074" y="711202"/>
                    <a:pt x="778840" y="747010"/>
                  </a:cubicBezTo>
                  <a:cubicBezTo>
                    <a:pt x="798734" y="762925"/>
                    <a:pt x="810670" y="786798"/>
                    <a:pt x="810670" y="810670"/>
                  </a:cubicBezTo>
                  <a:lnTo>
                    <a:pt x="810670" y="969820"/>
                  </a:lnTo>
                  <a:close/>
                  <a:moveTo>
                    <a:pt x="492370" y="293433"/>
                  </a:moveTo>
                  <a:cubicBezTo>
                    <a:pt x="579903" y="293433"/>
                    <a:pt x="651520" y="365050"/>
                    <a:pt x="651520" y="452583"/>
                  </a:cubicBezTo>
                  <a:cubicBezTo>
                    <a:pt x="651520" y="540115"/>
                    <a:pt x="579903" y="611733"/>
                    <a:pt x="492370" y="611733"/>
                  </a:cubicBezTo>
                  <a:cubicBezTo>
                    <a:pt x="404838" y="611733"/>
                    <a:pt x="333220" y="540115"/>
                    <a:pt x="333220" y="452583"/>
                  </a:cubicBezTo>
                  <a:cubicBezTo>
                    <a:pt x="333220" y="365050"/>
                    <a:pt x="404838" y="293433"/>
                    <a:pt x="492370" y="293433"/>
                  </a:cubicBezTo>
                  <a:close/>
                  <a:moveTo>
                    <a:pt x="1526845" y="14920"/>
                  </a:moveTo>
                  <a:lnTo>
                    <a:pt x="1009608" y="14920"/>
                  </a:lnTo>
                  <a:cubicBezTo>
                    <a:pt x="1009608" y="102453"/>
                    <a:pt x="937990" y="174070"/>
                    <a:pt x="850458" y="174070"/>
                  </a:cubicBezTo>
                  <a:lnTo>
                    <a:pt x="770883" y="174070"/>
                  </a:lnTo>
                  <a:cubicBezTo>
                    <a:pt x="683350" y="174070"/>
                    <a:pt x="611733" y="102453"/>
                    <a:pt x="611733" y="14920"/>
                  </a:cubicBezTo>
                  <a:lnTo>
                    <a:pt x="94495" y="14920"/>
                  </a:lnTo>
                  <a:cubicBezTo>
                    <a:pt x="50729" y="14920"/>
                    <a:pt x="14920" y="50729"/>
                    <a:pt x="14920" y="94495"/>
                  </a:cubicBezTo>
                  <a:lnTo>
                    <a:pt x="14920" y="1049395"/>
                  </a:lnTo>
                  <a:cubicBezTo>
                    <a:pt x="14920" y="1093162"/>
                    <a:pt x="50729" y="1128970"/>
                    <a:pt x="94495" y="1128970"/>
                  </a:cubicBezTo>
                  <a:lnTo>
                    <a:pt x="1526845" y="1128970"/>
                  </a:lnTo>
                  <a:cubicBezTo>
                    <a:pt x="1570612" y="1128970"/>
                    <a:pt x="1606420" y="1093162"/>
                    <a:pt x="1606420" y="1049395"/>
                  </a:cubicBezTo>
                  <a:lnTo>
                    <a:pt x="1606420" y="94495"/>
                  </a:lnTo>
                  <a:cubicBezTo>
                    <a:pt x="1606420" y="50729"/>
                    <a:pt x="1570612" y="14920"/>
                    <a:pt x="1526845" y="14920"/>
                  </a:cubicBezTo>
                  <a:close/>
                </a:path>
              </a:pathLst>
            </a:custGeom>
            <a:grpFill/>
            <a:ln w="9525" cap="flat">
              <a:noFill/>
              <a:prstDash val="solid"/>
              <a:miter/>
            </a:ln>
          </p:spPr>
          <p:txBody>
            <a:bodyPr rtlCol="0" anchor="ctr"/>
            <a:lstStyle/>
            <a:p>
              <a:endParaRPr lang="en-US" dirty="0">
                <a:latin typeface="Arial" panose="020B0604020202020204" pitchFamily="34" charset="0"/>
              </a:endParaRPr>
            </a:p>
          </p:txBody>
        </p:sp>
      </p:grpSp>
      <p:sp>
        <p:nvSpPr>
          <p:cNvPr id="48" name="TextBox 47">
            <a:extLst>
              <a:ext uri="{FF2B5EF4-FFF2-40B4-BE49-F238E27FC236}">
                <a16:creationId xmlns:a16="http://schemas.microsoft.com/office/drawing/2014/main" id="{1D38C346-93E1-41FE-A8C2-DA43419A220F}"/>
              </a:ext>
            </a:extLst>
          </p:cNvPr>
          <p:cNvSpPr txBox="1"/>
          <p:nvPr>
            <p:custDataLst>
              <p:tags r:id="rId2"/>
            </p:custDataLst>
          </p:nvPr>
        </p:nvSpPr>
        <p:spPr>
          <a:xfrm>
            <a:off x="1631271" y="3922526"/>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Unpaid Leave </a:t>
            </a:r>
          </a:p>
          <a:p>
            <a:pPr algn="ctr"/>
            <a:r>
              <a:rPr lang="en-US" dirty="0">
                <a:solidFill>
                  <a:srgbClr val="717175"/>
                </a:solidFill>
                <a:latin typeface="Arial" panose="020B0604020202020204" pitchFamily="34" charset="0"/>
              </a:rPr>
              <a:t>Permitted with </a:t>
            </a:r>
          </a:p>
          <a:p>
            <a:pPr algn="ctr"/>
            <a:r>
              <a:rPr lang="en-US" dirty="0">
                <a:solidFill>
                  <a:srgbClr val="717175"/>
                </a:solidFill>
                <a:latin typeface="Arial" panose="020B0604020202020204" pitchFamily="34" charset="0"/>
              </a:rPr>
              <a:t>Advance Notice</a:t>
            </a:r>
          </a:p>
        </p:txBody>
      </p:sp>
      <p:sp>
        <p:nvSpPr>
          <p:cNvPr id="49" name="TextBox 48">
            <a:extLst>
              <a:ext uri="{FF2B5EF4-FFF2-40B4-BE49-F238E27FC236}">
                <a16:creationId xmlns:a16="http://schemas.microsoft.com/office/drawing/2014/main" id="{CC359DD2-EC2C-47C3-99BF-C091400C4062}"/>
              </a:ext>
            </a:extLst>
          </p:cNvPr>
          <p:cNvSpPr txBox="1"/>
          <p:nvPr>
            <p:custDataLst>
              <p:tags r:id="rId3"/>
            </p:custDataLst>
          </p:nvPr>
        </p:nvSpPr>
        <p:spPr>
          <a:xfrm>
            <a:off x="3884867" y="3920589"/>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Coverage for </a:t>
            </a:r>
          </a:p>
          <a:p>
            <a:pPr algn="ctr"/>
            <a:r>
              <a:rPr lang="en-US" dirty="0">
                <a:solidFill>
                  <a:srgbClr val="717175"/>
                </a:solidFill>
                <a:latin typeface="Arial" panose="020B0604020202020204" pitchFamily="34" charset="0"/>
              </a:rPr>
              <a:t>Up to </a:t>
            </a:r>
          </a:p>
          <a:p>
            <a:pPr algn="ctr"/>
            <a:r>
              <a:rPr lang="en-US" dirty="0">
                <a:solidFill>
                  <a:srgbClr val="717175"/>
                </a:solidFill>
                <a:latin typeface="Arial" panose="020B0604020202020204" pitchFamily="34" charset="0"/>
              </a:rPr>
              <a:t>30 Days</a:t>
            </a:r>
          </a:p>
        </p:txBody>
      </p:sp>
      <p:sp>
        <p:nvSpPr>
          <p:cNvPr id="50" name="TextBox 49">
            <a:extLst>
              <a:ext uri="{FF2B5EF4-FFF2-40B4-BE49-F238E27FC236}">
                <a16:creationId xmlns:a16="http://schemas.microsoft.com/office/drawing/2014/main" id="{E9041C1C-7BA7-467E-9665-D0346E88451F}"/>
              </a:ext>
            </a:extLst>
          </p:cNvPr>
          <p:cNvSpPr txBox="1"/>
          <p:nvPr>
            <p:custDataLst>
              <p:tags r:id="rId4"/>
            </p:custDataLst>
          </p:nvPr>
        </p:nvSpPr>
        <p:spPr>
          <a:xfrm>
            <a:off x="6040423" y="3918652"/>
            <a:ext cx="2514600" cy="923330"/>
          </a:xfrm>
          <a:prstGeom prst="rect">
            <a:avLst/>
          </a:prstGeom>
          <a:noFill/>
        </p:spPr>
        <p:txBody>
          <a:bodyPr wrap="square" rtlCol="0">
            <a:spAutoFit/>
          </a:bodyPr>
          <a:lstStyle/>
          <a:p>
            <a:pPr algn="ctr"/>
            <a:r>
              <a:rPr lang="en-US" dirty="0">
                <a:solidFill>
                  <a:srgbClr val="717175"/>
                </a:solidFill>
                <a:latin typeface="Arial" panose="020B0604020202020204" pitchFamily="34" charset="0"/>
              </a:rPr>
              <a:t>Notify in Advance with Reason, Length, </a:t>
            </a:r>
          </a:p>
          <a:p>
            <a:pPr algn="ctr"/>
            <a:r>
              <a:rPr lang="en-US" dirty="0">
                <a:solidFill>
                  <a:srgbClr val="717175"/>
                </a:solidFill>
                <a:latin typeface="Arial" panose="020B0604020202020204" pitchFamily="34" charset="0"/>
              </a:rPr>
              <a:t>and Documents</a:t>
            </a:r>
          </a:p>
        </p:txBody>
      </p:sp>
      <p:sp>
        <p:nvSpPr>
          <p:cNvPr id="47" name="Rectangle 46">
            <a:extLst>
              <a:ext uri="{FF2B5EF4-FFF2-40B4-BE49-F238E27FC236}">
                <a16:creationId xmlns:a16="http://schemas.microsoft.com/office/drawing/2014/main" id="{394B8FBE-D535-49B3-9B6A-4FF282063E30}"/>
              </a:ext>
            </a:extLst>
          </p:cNvPr>
          <p:cNvSpPr/>
          <p:nvPr>
            <p:custDataLst>
              <p:tags r:id="rId5"/>
            </p:custDataLst>
          </p:nvPr>
        </p:nvSpPr>
        <p:spPr>
          <a:xfrm>
            <a:off x="6079454" y="1562100"/>
            <a:ext cx="2359062" cy="3429000"/>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
        <p:nvSpPr>
          <p:cNvPr id="18" name="Cross 17">
            <a:extLst>
              <a:ext uri="{FF2B5EF4-FFF2-40B4-BE49-F238E27FC236}">
                <a16:creationId xmlns:a16="http://schemas.microsoft.com/office/drawing/2014/main" id="{DF9C836E-0806-48F3-B5D0-D9E80FE8E85C}"/>
              </a:ext>
            </a:extLst>
          </p:cNvPr>
          <p:cNvSpPr/>
          <p:nvPr>
            <p:custDataLst>
              <p:tags r:id="rId6"/>
            </p:custDataLst>
          </p:nvPr>
        </p:nvSpPr>
        <p:spPr>
          <a:xfrm rot="2626093">
            <a:off x="3066884" y="3150232"/>
            <a:ext cx="861645" cy="861645"/>
          </a:xfrm>
          <a:prstGeom prst="plus">
            <a:avLst>
              <a:gd name="adj" fmla="val 35612"/>
            </a:avLst>
          </a:prstGeom>
          <a:solidFill>
            <a:srgbClr val="D932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91440489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ARTICULATE_SLIDE_COUNT" val="26"/>
  <p:tag name="ARTICULATE_DESIGN_ID_DEFAULT THEME" val="oeRetQF1"/>
  <p:tag name="MMPROD_UIDATA" val="&lt;database version=&quot;11.0&quot;&gt;&lt;object type=&quot;1&quot; unique_id=&quot;10001&quot;&gt;&lt;object type=&quot;8&quot; unique_id=&quot;10002&quot;&gt;&lt;/object&gt;&lt;object type=&quot;2&quot; unique_id=&quot;10003&quot;&gt;&lt;object type=&quot;3&quot; unique_id=&quot;10736&quot;&gt;&lt;property id=&quot;20148&quot; value=&quot;5&quot;/&gt;&lt;property id=&quot;20300&quot; value=&quot;Slide 1 - &amp;quot;POLICIES &amp;amp; PROCEDURES&amp;quot;&quot;/&gt;&lt;property id=&quot;20307&quot; value=&quot;281&quot;/&gt;&lt;/object&gt;&lt;object type=&quot;3&quot; unique_id=&quot;10737&quot;&gt;&lt;property id=&quot;20148&quot; value=&quot;5&quot;/&gt;&lt;property id=&quot;20300&quot; value=&quot;Slide 2 - &amp;quot;OUR MISSION&amp;quot;&quot;/&gt;&lt;property id=&quot;20307&quot; value=&quot;282&quot;/&gt;&lt;/object&gt;&lt;object type=&quot;3&quot; unique_id=&quot;10738&quot;&gt;&lt;property id=&quot;20148&quot; value=&quot;5&quot;/&gt;&lt;property id=&quot;20300&quot; value=&quot;Slide 3 - &amp;quot;ELECTRONIC COMMUNICATIONS&amp;quot;&quot;/&gt;&lt;property id=&quot;20307&quot; value=&quot;285&quot;/&gt;&lt;/object&gt;&lt;object type=&quot;3&quot; unique_id=&quot;10739&quot;&gt;&lt;property id=&quot;20148&quot; value=&quot;5&quot;/&gt;&lt;property id=&quot;20300&quot; value=&quot;Slide 4 - &amp;quot;ELECTRONIC COMMUNICATIONS&amp;quot;&quot;/&gt;&lt;property id=&quot;20307&quot; value=&quot;286&quot;/&gt;&lt;/object&gt;&lt;object type=&quot;3&quot; unique_id=&quot;10740&quot;&gt;&lt;property id=&quot;20148&quot; value=&quot;5&quot;/&gt;&lt;property id=&quot;20300&quot; value=&quot;Slide 5 - &amp;quot;ELECTRONIC COMMUNICATIONS&amp;quot;&quot;/&gt;&lt;property id=&quot;20307&quot; value=&quot;287&quot;/&gt;&lt;/object&gt;&lt;object type=&quot;3&quot; unique_id=&quot;10741&quot;&gt;&lt;property id=&quot;20148&quot; value=&quot;5&quot;/&gt;&lt;property id=&quot;20300&quot; value=&quot;Slide 6 - &amp;quot;DRUGS &amp;amp; ALCOHOL POLICY&amp;quot;&quot;/&gt;&lt;property id=&quot;20307&quot; value=&quot;283&quot;/&gt;&lt;/object&gt;&lt;object type=&quot;3&quot; unique_id=&quot;10742&quot;&gt;&lt;property id=&quot;20148&quot; value=&quot;5&quot;/&gt;&lt;property id=&quot;20300&quot; value=&quot;Slide 7 - &amp;quot;DRUGS &amp;amp; ALCOHOL POLICY&amp;quot;&quot;/&gt;&lt;property id=&quot;20307&quot; value=&quot;284&quot;/&gt;&lt;/object&gt;&lt;object type=&quot;3&quot; unique_id=&quot;10743&quot;&gt;&lt;property id=&quot;20148&quot; value=&quot;5&quot;/&gt;&lt;property id=&quot;20300&quot; value=&quot;Slide 8 - &amp;quot;ABSENTEE POLICY&amp;quot;&quot;/&gt;&lt;property id=&quot;20307&quot; value=&quot;288&quot;/&gt;&lt;/object&gt;&lt;object type=&quot;3&quot; unique_id=&quot;10744&quot;&gt;&lt;property id=&quot;20148&quot; value=&quot;5&quot;/&gt;&lt;property id=&quot;20300&quot; value=&quot;Slide 9 - &amp;quot;ABSENTEE POLICY&amp;quot;&quot;/&gt;&lt;property id=&quot;20307&quot; value=&quot;289&quot;/&gt;&lt;/object&gt;&lt;object type=&quot;3&quot; unique_id=&quot;10745&quot;&gt;&lt;property id=&quot;20148&quot; value=&quot;5&quot;/&gt;&lt;property id=&quot;20300&quot; value=&quot;Slide 10 - &amp;quot;ABSENTEE POLICY&amp;quot;&quot;/&gt;&lt;property id=&quot;20307&quot; value=&quot;290&quot;/&gt;&lt;/object&gt;&lt;object type=&quot;3&quot; unique_id=&quot;10746&quot;&gt;&lt;property id=&quot;20148&quot; value=&quot;5&quot;/&gt;&lt;property id=&quot;20300&quot; value=&quot;Slide 11 - &amp;quot;OVERTIME POLICY&amp;quot;&quot;/&gt;&lt;property id=&quot;20307&quot; value=&quot;291&quot;/&gt;&lt;/object&gt;&lt;object type=&quot;3&quot; unique_id=&quot;10747&quot;&gt;&lt;property id=&quot;20148&quot; value=&quot;5&quot;/&gt;&lt;property id=&quot;20300&quot; value=&quot;Slide 12 - &amp;quot;OVERTIME POLICY&amp;quot;&quot;/&gt;&lt;property id=&quot;20307&quot; value=&quot;292&quot;/&gt;&lt;/object&gt;&lt;object type=&quot;3&quot; unique_id=&quot;10748&quot;&gt;&lt;property id=&quot;20148&quot; value=&quot;5&quot;/&gt;&lt;property id=&quot;20300&quot; value=&quot;Slide 13 - &amp;quot;OVERTIME POLICY&amp;quot;&quot;/&gt;&lt;property id=&quot;20307&quot; value=&quot;293&quot;/&gt;&lt;/object&gt;&lt;object type=&quot;3&quot; unique_id=&quot;10749&quot;&gt;&lt;property id=&quot;20148&quot; value=&quot;5&quot;/&gt;&lt;property id=&quot;20300&quot; value=&quot;Slide 14 - &amp;quot;PAYROLL POLICY&amp;quot;&quot;/&gt;&lt;property id=&quot;20307&quot; value=&quot;294&quot;/&gt;&lt;/object&gt;&lt;object type=&quot;3&quot; unique_id=&quot;10750&quot;&gt;&lt;property id=&quot;20148&quot; value=&quot;5&quot;/&gt;&lt;property id=&quot;20300&quot; value=&quot;Slide 15 - &amp;quot;PAYROLL POLICY&amp;quot;&quot;/&gt;&lt;property id=&quot;20307&quot; value=&quot;295&quot;/&gt;&lt;/object&gt;&lt;object type=&quot;3&quot; unique_id=&quot;10751&quot;&gt;&lt;property id=&quot;20148&quot; value=&quot;5&quot;/&gt;&lt;property id=&quot;20300&quot; value=&quot;Slide 16 - &amp;quot;PAYROLL POLICY&amp;quot;&quot;/&gt;&lt;property id=&quot;20307&quot; value=&quot;296&quot;/&gt;&lt;/object&gt;&lt;object type=&quot;3&quot; unique_id=&quot;10752&quot;&gt;&lt;property id=&quot;20148&quot; value=&quot;5&quot;/&gt;&lt;property id=&quot;20300&quot; value=&quot;Slide 17 - &amp;quot;SPECIAL BENEFITS&amp;quot;&quot;/&gt;&lt;property id=&quot;20307&quot; value=&quot;297&quot;/&gt;&lt;/object&gt;&lt;object type=&quot;3&quot; unique_id=&quot;10753&quot;&gt;&lt;property id=&quot;20148&quot; value=&quot;5&quot;/&gt;&lt;property id=&quot;20300&quot; value=&quot;Slide 18 - &amp;quot;SPECIAL BENEFITS&amp;quot;&quot;/&gt;&lt;property id=&quot;20307&quot; value=&quot;298&quot;/&gt;&lt;/object&gt;&lt;object type=&quot;3&quot; unique_id=&quot;10754&quot;&gt;&lt;property id=&quot;20148&quot; value=&quot;5&quot;/&gt;&lt;property id=&quot;20300&quot; value=&quot;Slide 19 - &amp;quot;SPECIAL BENEFITS&amp;quot;&quot;/&gt;&lt;property id=&quot;20307&quot; value=&quot;299&quot;/&gt;&lt;/object&gt;&lt;object type=&quot;3&quot; unique_id=&quot;10755&quot;&gt;&lt;property id=&quot;20148&quot; value=&quot;5&quot;/&gt;&lt;property id=&quot;20300&quot; value=&quot;Slide 20 - &amp;quot;TERMINATION POLICY&amp;quot;&quot;/&gt;&lt;property id=&quot;20307&quot; value=&quot;300&quot;/&gt;&lt;/object&gt;&lt;object type=&quot;3&quot; unique_id=&quot;10756&quot;&gt;&lt;property id=&quot;20148&quot; value=&quot;5&quot;/&gt;&lt;property id=&quot;20300&quot; value=&quot;Slide 21 - &amp;quot;TERMINATION POLICY&amp;quot;&quot;/&gt;&lt;property id=&quot;20307&quot; value=&quot;301&quot;/&gt;&lt;/object&gt;&lt;object type=&quot;3&quot; unique_id=&quot;10757&quot;&gt;&lt;property id=&quot;20148&quot; value=&quot;5&quot;/&gt;&lt;property id=&quot;20300&quot; value=&quot;Slide 22 - &amp;quot;TERMINATION POLICY&amp;quot;&quot;/&gt;&lt;property id=&quot;20307&quot; value=&quot;302&quot;/&gt;&lt;/object&gt;&lt;object type=&quot;3&quot; unique_id=&quot;10758&quot;&gt;&lt;property id=&quot;20148&quot; value=&quot;5&quot;/&gt;&lt;property id=&quot;20300&quot; value=&quot;Slide 23 - &amp;quot;LEAVE &amp;amp; VACATION&amp;quot;&quot;/&gt;&lt;property id=&quot;20307&quot; value=&quot;305&quot;/&gt;&lt;/object&gt;&lt;object type=&quot;3&quot; unique_id=&quot;10759&quot;&gt;&lt;property id=&quot;20148&quot; value=&quot;5&quot;/&gt;&lt;property id=&quot;20300&quot; value=&quot;Slide 24 - &amp;quot;LEAVE &amp;amp; VACATION&amp;quot;&quot;/&gt;&lt;property id=&quot;20307&quot; value=&quot;304&quot;/&gt;&lt;/object&gt;&lt;object type=&quot;3&quot; unique_id=&quot;10760&quot;&gt;&lt;property id=&quot;20148&quot; value=&quot;5&quot;/&gt;&lt;property id=&quot;20300&quot; value=&quot;Slide 25 - &amp;quot;LEAVE &amp;amp; VACATION&amp;quot;&quot;/&gt;&lt;property id=&quot;20307&quot; value=&quot;306&quot;/&gt;&lt;/object&gt;&lt;object type=&quot;3&quot; unique_id=&quot;10761&quot;&gt;&lt;property id=&quot;20148&quot; value=&quot;5&quot;/&gt;&lt;property id=&quot;20300&quot; value=&quot;Slide 26 - &amp;quot;THANK YOU!&amp;quot;&quot;/&gt;&lt;property id=&quot;20307&quot; value=&quot;307&quot;/&gt;&lt;/object&gt;&lt;/object&gt;&lt;/object&gt;&lt;/database&gt;"/>
  <p:tag name="ARTICULATE_PROJECT_OPEN" val="0"/>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DFAAB8EE-734C-4DCB-8999-E5E11D2BE368}&quot;/&gt;&lt;isInvalidForFieldText val=&quot;0&quot;/&gt;&lt;Image&gt;&lt;filename val=&quot;C:\Users\Kevin Siegel\AppData\Local\Temp\CP973229747328Session\CPTrustFolder973229747343\PPTImport973230006453\data\asimages\{DFAAB8EE-734C-4DCB-8999-E5E11D2BE368}_7.png&quot;/&gt;&lt;left val=&quot;25&quot;/&gt;&lt;top val=&quot;28&quot;/&gt;&lt;width val=&quot;978&quot;/&gt;&lt;height val=&quot;124&quot;/&gt;&lt;hasText val=&quot;1&quot;/&gt;&lt;/Image&gt;&lt;/ThreeDShapeInfo&gt;"/>
</p:tagLst>
</file>

<file path=ppt/tags/tag102.xml><?xml version="1.0" encoding="utf-8"?>
<p:tagLst xmlns:a="http://schemas.openxmlformats.org/drawingml/2006/main" xmlns:r="http://schemas.openxmlformats.org/officeDocument/2006/relationships" xmlns:p="http://schemas.openxmlformats.org/presentationml/2006/main">
  <p:tag name="HTML_SHAPEINFO" val="&lt;ThreeDShapeInfo&gt;&lt;uuid val=&quot;{74812044-34D1-454C-A390-151CB9DC9C6C}&quot;/&gt;&lt;isInvalidForFieldText val=&quot;0&quot;/&gt;&lt;Image&gt;&lt;filename val=&quot;C:\Users\Kevin Siegel\AppData\Local\Temp\CP973229747328Session\CPTrustFolder973229747343\PPTImport973230006453\data\asimages\{74812044-34D1-454C-A390-151CB9DC9C6C}_7.png&quot;/&gt;&lt;left val=&quot;235&quot;/&gt;&lt;top val=&quot;184&quot;/&gt;&lt;width val=&quot;285&quot;/&gt;&lt;height val=&quot;333&quot;/&gt;&lt;hasText val=&quot;1&quot;/&gt;&lt;/Image&gt;&lt;/ThreeDShapeInfo&gt;"/>
</p:tagLst>
</file>

<file path=ppt/tags/tag103.xml><?xml version="1.0" encoding="utf-8"?>
<p:tagLst xmlns:a="http://schemas.openxmlformats.org/drawingml/2006/main" xmlns:r="http://schemas.openxmlformats.org/officeDocument/2006/relationships" xmlns:p="http://schemas.openxmlformats.org/presentationml/2006/main">
  <p:tag name="HTML_SHAPEINFO" val="&lt;ThreeDShapeInfo&gt;&lt;uuid val=&quot;{91B2910F-B92D-4BAB-9CC2-E0FB0232780D}&quot;/&gt;&lt;isInvalidForFieldText val=&quot;0&quot;/&gt;&lt;Image&gt;&lt;filename val=&quot;C:\Users\Kevin Siegel\AppData\Local\Temp\CP973229747328Session\CPTrustFolder973229747343\PPTImport973230006453\data\asimages\{91B2910F-B92D-4BAB-9CC2-E0FB0232780D}_7.png&quot;/&gt;&lt;left val=&quot;547&quot;/&gt;&lt;top val=&quot;231&quot;/&gt;&lt;width val=&quot;282&quot;/&gt;&lt;height val=&quot;287&quot;/&gt;&lt;hasText val=&quot;1&quot;/&gt;&lt;/Image&gt;&lt;/ThreeDShapeInfo&gt;"/>
</p:tagLst>
</file>

<file path=ppt/tags/tag1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C4639683-FF47-4713-8F0E-F8FDF8D39015}&quot;/&gt;&lt;isInvalidForFieldText val=&quot;1&quot;/&gt;&lt;Image&gt;&lt;filename val=&quot;C:\Users\Kevin Siegel\AppData\Local\Temp\CP973229747328Session\CPTrustFolder973229747343\PPTImport973230006453\data\asimages\{C4639683-FF47-4713-8F0E-F8FDF8D39015}_7_S.png&quot;/&gt;&lt;left val=&quot;540&quot;/&gt;&lt;top val=&quot;167&quot;/&gt;&lt;width val=&quot;288&quot;/&gt;&lt;height val=&quot;288&quot;/&gt;&lt;hasText val=&quot;0&quot;/&gt;&lt;/Image&gt;&lt;Image&gt;&lt;filename val=&quot;C:\Users\Kevin Siegel\AppData\Local\Temp\CP973229747328Session\CPTrustFolder973229747343\PPTImport973230006453\data\asimages\{C4639683-FF47-4713-8F0E-F8FDF8D39015}_7_T.png&quot;/&gt;&lt;left val=&quot;540&quot;/&gt;&lt;top val=&quot;167&quot;/&gt;&lt;width val=&quot;288&quot;/&gt;&lt;height val=&quot;288&quot;/&gt;&lt;hasText val=&quot;1&quot;/&gt;&lt;/Image&gt;&lt;/ThreeDShapeInfo&gt;"/>
</p:tagLst>
</file>

<file path=ppt/tags/tag1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1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1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Lst>
</file>

<file path=ppt/tags/tag1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5A4EDF9E-E1FF-4A6B-AD04-12EA1CE53A5D}&quot;/&gt;&lt;isInvalidForFieldText val=&quot;0&quot;/&gt;&lt;Image&gt;&lt;filename val=&quot;C:\Users\Kevin Siegel\AppData\Local\Temp\CP973229747328Session\CPTrustFolder973229747343\PPTImport973230006453\data\asimages\{5A4EDF9E-E1FF-4A6B-AD04-12EA1CE53A5D}_8.png&quot;/&gt;&lt;left val=&quot;25&quot;/&gt;&lt;top val=&quot;28&quot;/&gt;&lt;width val=&quot;978&quot;/&gt;&lt;height val=&quot;124&quot;/&gt;&lt;hasText val=&quot;1&quot;/&gt;&lt;/Image&gt;&lt;/ThreeDShapeInfo&gt;"/>
</p:tagLst>
</file>

<file path=ppt/tags/tag1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7B188853-207B-4328-84A0-3A37AF7F985D}&quot;/&gt;&lt;isInvalidForFieldText val=&quot;0&quot;/&gt;&lt;Image&gt;&lt;filename val=&quot;C:\Users\Kevin Siegel\AppData\Local\Temp\CP973229747328Session\CPTrustFolder973229747343\PPTImport973230006453\data\asimages\{7B188853-207B-4328-84A0-3A37AF7F985D}_8.png&quot;/&gt;&lt;left val=&quot;170&quot;/&gt;&lt;top val=&quot;408&quot;/&gt;&lt;width val=&quot;265&quot;/&gt;&lt;height val=&quot;109&quot;/&gt;&lt;hasText val=&quot;1&quot;/&gt;&lt;/Image&gt;&lt;/ThreeDShapeInfo&gt;"/>
</p:tagLst>
</file>

<file path=ppt/tags/tag1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3EA1A452-1BBF-4298-AF1F-76EECEA67DE1}&quot;/&gt;&lt;isInvalidForFieldText val=&quot;0&quot;/&gt;&lt;Image&gt;&lt;filename val=&quot;C:\Users\Kevin Siegel\AppData\Local\Temp\CP973229747328Session\CPTrustFolder973229747343\PPTImport973230006453\data\asimages\{3EA1A452-1BBF-4298-AF1F-76EECEA67DE1}_8.png&quot;/&gt;&lt;left val=&quot;407&quot;/&gt;&lt;top val=&quot;408&quot;/&gt;&lt;width val=&quot;265&quot;/&gt;&lt;height val=&quot;109&quot;/&gt;&lt;hasText val=&quot;1&quot;/&gt;&lt;/Image&gt;&lt;/ThreeDShapeInfo&gt;"/>
</p:tagLst>
</file>

<file path=ppt/tags/tag1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24A8F062-397D-4B3E-BBEC-CDFAD3FD44E9}&quot;/&gt;&lt;isInvalidForFieldText val=&quot;0&quot;/&gt;&lt;Image&gt;&lt;filename val=&quot;C:\Users\Kevin Siegel\AppData\Local\Temp\CP973229747328Session\CPTrustFolder973229747343\PPTImport973230006453\data\asimages\{24A8F062-397D-4B3E-BBEC-CDFAD3FD44E9}_8.png&quot;/&gt;&lt;left val=&quot;633&quot;/&gt;&lt;top val=&quot;408&quot;/&gt;&lt;width val=&quot;272&quot;/&gt;&lt;height val=&quot;109&quot;/&gt;&lt;hasText val=&quot;1&quot;/&gt;&lt;/Image&gt;&lt;/ThreeDShapeInfo&gt;"/>
</p:tagLst>
</file>

<file path=ppt/tags/tag1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74F0E6C1-D529-4920-9E47-1FA28CD67BFD}&quot;/&gt;&lt;isInvalidForFieldText val=&quot;0&quot;/&gt;&lt;Image&gt;&lt;filename val=&quot;C:\Users\Kevin Siegel\AppData\Local\Temp\CP973229747328Session\CPTrustFolder973229747343\PPTImport973230006453\data\asimages\{74F0E6C1-D529-4920-9E47-1FA28CD67BFD}_9.png&quot;/&gt;&lt;left val=&quot;25&quot;/&gt;&lt;top val=&quot;28&quot;/&gt;&lt;width val=&quot;978&quot;/&gt;&lt;height val=&quot;124&quot;/&gt;&lt;hasText val=&quot;1&quot;/&gt;&lt;/Image&gt;&lt;/ThreeDShapeInfo&gt;"/>
</p:tagLst>
</file>

<file path=ppt/tags/tag1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D0E100A9-C633-451D-9A75-F52E118BB8FE}&quot;/&gt;&lt;isInvalidForFieldText val=&quot;0&quot;/&gt;&lt;Image&gt;&lt;filename val=&quot;C:\Users\Kevin Siegel\AppData\Local\Temp\CP973229747328Session\CPTrustFolder973229747343\PPTImport973230006453\data\asimages\{D0E100A9-C633-451D-9A75-F52E118BB8FE}_9.png&quot;/&gt;&lt;left val=&quot;170&quot;/&gt;&lt;top val=&quot;408&quot;/&gt;&lt;width val=&quot;265&quot;/&gt;&lt;height val=&quot;109&quot;/&gt;&lt;hasText val=&quot;1&quot;/&gt;&lt;/Image&gt;&lt;/ThreeDShapeInfo&gt;"/>
</p:tagLst>
</file>

<file path=ppt/tags/tag1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B98A353F-D2FA-41D9-AA9C-B9546AA37560}&quot;/&gt;&lt;isInvalidForFieldText val=&quot;0&quot;/&gt;&lt;Image&gt;&lt;filename val=&quot;C:\Users\Kevin Siegel\AppData\Local\Temp\CP973229747328Session\CPTrustFolder973229747343\PPTImport973230006453\data\asimages\{B98A353F-D2FA-41D9-AA9C-B9546AA37560}_9.png&quot;/&gt;&lt;left val=&quot;407&quot;/&gt;&lt;top val=&quot;408&quot;/&gt;&lt;width val=&quot;265&quot;/&gt;&lt;height val=&quot;109&quot;/&gt;&lt;hasText val=&quot;1&quot;/&gt;&lt;/Image&gt;&lt;/ThreeDShapeInfo&gt;"/>
</p:tagLst>
</file>

<file path=ppt/tags/tag1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60EAF48A-0AB9-420A-99E3-CE4CAEC482D5}&quot;/&gt;&lt;isInvalidForFieldText val=&quot;0&quot;/&gt;&lt;Image&gt;&lt;filename val=&quot;C:\Users\Kevin Siegel\AppData\Local\Temp\CP973229747328Session\CPTrustFolder973229747343\PPTImport973230006453\data\asimages\{60EAF48A-0AB9-420A-99E3-CE4CAEC482D5}_9.png&quot;/&gt;&lt;left val=&quot;633&quot;/&gt;&lt;top val=&quot;408&quot;/&gt;&lt;width val=&quot;272&quot;/&gt;&lt;height val=&quot;109&quot;/&gt;&lt;hasText val=&quot;1&quot;/&gt;&lt;/Image&gt;&lt;/ThreeDShapeInfo&gt;"/>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EBDF3161-AB23-4973-A071-14D8BFD882A3}&quot;/&gt;&lt;isInvalidForFieldText val=&quot;0&quot;/&gt;&lt;Image&gt;&lt;filename val=&quot;C:\Users\Kevin Siegel\AppData\Local\Temp\CP973229747328Session\CPTrustFolder973229747343\PPTImport973230006453\data\asimages\{EBDF3161-AB23-4973-A071-14D8BFD882A3}_10.png&quot;/&gt;&lt;left val=&quot;25&quot;/&gt;&lt;top val=&quot;28&quot;/&gt;&lt;width val=&quot;978&quot;/&gt;&lt;height val=&quot;124&quot;/&gt;&lt;hasText val=&quot;1&quot;/&gt;&lt;/Image&gt;&lt;/ThreeDShapeInfo&gt;"/>
</p:tagLst>
</file>

<file path=ppt/tags/tag1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6&quot;/&gt;&lt;lineCharCount val=&quot;14&quot;/&gt;&lt;/TableIndex&gt;&lt;/ShapeTextInfo&gt;"/>
  <p:tag name="HTML_SHAPEINFO" val="&lt;ThreeDShapeInfo&gt;&lt;uuid val=&quot;{D7A2FEF2-E23C-41CC-BB8C-6A14E6D18297}&quot;/&gt;&lt;isInvalidForFieldText val=&quot;0&quot;/&gt;&lt;Image&gt;&lt;filename val=&quot;C:\Users\Kevin Siegel\AppData\Local\Temp\CP973229747328Session\CPTrustFolder973229747343\PPTImport973230006453\data\asimages\{D7A2FEF2-E23C-41CC-BB8C-6A14E6D18297}_10.png&quot;/&gt;&lt;left val=&quot;170&quot;/&gt;&lt;top val=&quot;408&quot;/&gt;&lt;width val=&quot;265&quot;/&gt;&lt;height val=&quot;109&quot;/&gt;&lt;hasText val=&quot;1&quot;/&gt;&lt;/Image&gt;&lt;/ThreeDShapeInfo&gt;"/>
</p:tagLst>
</file>

<file path=ppt/tags/tag1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7&quot;/&gt;&lt;lineCharCount val=&quot;7&quot;/&gt;&lt;/TableIndex&gt;&lt;/ShapeTextInfo&gt;"/>
  <p:tag name="HTML_SHAPEINFO" val="&lt;ThreeDShapeInfo&gt;&lt;uuid val=&quot;{6DCDED7D-9A20-4480-B7E4-1D249C43AE11}&quot;/&gt;&lt;isInvalidForFieldText val=&quot;0&quot;/&gt;&lt;Image&gt;&lt;filename val=&quot;C:\Users\Kevin Siegel\AppData\Local\Temp\CP973229747328Session\CPTrustFolder973229747343\PPTImport973230006453\data\asimages\{6DCDED7D-9A20-4480-B7E4-1D249C43AE11}_10.png&quot;/&gt;&lt;left val=&quot;407&quot;/&gt;&lt;top val=&quot;408&quot;/&gt;&lt;width val=&quot;265&quot;/&gt;&lt;height val=&quot;109&quot;/&gt;&lt;hasText val=&quot;1&quot;/&gt;&lt;/Image&gt;&lt;/ThreeDShapeInfo&gt;"/>
</p:tagLst>
</file>

<file path=ppt/tags/tag1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23&quot;/&gt;&lt;lineCharCount val=&quot;17&quot;/&gt;&lt;lineCharCount val=&quot;13&quot;/&gt;&lt;/TableIndex&gt;&lt;/ShapeTextInfo&gt;"/>
  <p:tag name="HTML_SHAPEINFO" val="&lt;ThreeDShapeInfo&gt;&lt;uuid val=&quot;{BF5FABB0-15EA-4FBD-8A5A-333976733C1E}&quot;/&gt;&lt;isInvalidForFieldText val=&quot;0&quot;/&gt;&lt;Image&gt;&lt;filename val=&quot;C:\Users\Kevin Siegel\AppData\Local\Temp\CP973229747328Session\CPTrustFolder973229747343\PPTImport973230006453\data\asimages\{BF5FABB0-15EA-4FBD-8A5A-333976733C1E}_10.png&quot;/&gt;&lt;left val=&quot;633&quot;/&gt;&lt;top val=&quot;408&quot;/&gt;&lt;width val=&quot;272&quot;/&gt;&lt;height val=&quot;109&quot;/&gt;&lt;hasText val=&quot;1&quot;/&gt;&lt;/Image&gt;&lt;/ThreeDShapeInfo&gt;"/>
</p:tagLst>
</file>

<file path=ppt/tags/tag1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1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F89960D1-A307-4730-B678-338032CCDDCA}&quot;/&gt;&lt;isInvalidForFieldText val=&quot;0&quot;/&gt;&lt;Image&gt;&lt;filename val=&quot;C:\Users\Kevin Siegel\AppData\Local\Temp\CP973229747328Session\CPTrustFolder973229747343\PPTImport973230006453\data\asimages\{F89960D1-A307-4730-B678-338032CCDDCA}_11.png&quot;/&gt;&lt;left val=&quot;25&quot;/&gt;&lt;top val=&quot;28&quot;/&gt;&lt;width val=&quot;978&quot;/&gt;&lt;height val=&quot;124&quot;/&gt;&lt;hasText val=&quot;1&quot;/&gt;&lt;/Image&gt;&lt;/ThreeDShapeInfo&gt;"/>
</p:tagLst>
</file>

<file path=ppt/tags/tag1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BD1A8DCF-9040-41E1-B01E-1456D5F5AA2D}&quot;/&gt;&lt;isInvalidForFieldText val=&quot;0&quot;/&gt;&lt;Image&gt;&lt;filename val=&quot;C:\Users\Kevin Siegel\AppData\Local\Temp\CP973229747328Session\CPTrustFolder973229747343\PPTImport973230006453\data\asimages\{BD1A8DCF-9040-41E1-B01E-1456D5F5AA2D}_11.png&quot;/&gt;&lt;left val=&quot;170&quot;/&gt;&lt;top val=&quot;408&quot;/&gt;&lt;width val=&quot;265&quot;/&gt;&lt;height val=&quot;109&quot;/&gt;&lt;hasText val=&quot;1&quot;/&gt;&lt;/Image&gt;&lt;/ThreeDShapeInfo&gt;"/>
</p:tagLst>
</file>

<file path=ppt/tags/tag1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685E6BD9-D082-40C1-A86C-E8E2008377DD}&quot;/&gt;&lt;isInvalidForFieldText val=&quot;0&quot;/&gt;&lt;Image&gt;&lt;filename val=&quot;C:\Users\Kevin Siegel\AppData\Local\Temp\CP973229747328Session\CPTrustFolder973229747343\PPTImport973230006453\data\asimages\{685E6BD9-D082-40C1-A86C-E8E2008377DD}_11.png&quot;/&gt;&lt;left val=&quot;404&quot;/&gt;&lt;top val=&quot;408&quot;/&gt;&lt;width val=&quot;269&quot;/&gt;&lt;height val=&quot;109&quot;/&gt;&lt;hasText val=&quot;1&quot;/&gt;&lt;/Image&gt;&lt;/ThreeDShapeInfo&gt;"/>
</p:tagLst>
</file>

<file path=ppt/tags/tag1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574C96CA-E9FD-4EC5-A5E3-BA5C272C133F}&quot;/&gt;&lt;isInvalidForFieldText val=&quot;0&quot;/&gt;&lt;Image&gt;&lt;filename val=&quot;C:\Users\Kevin Siegel\AppData\Local\Temp\CP973229747328Session\CPTrustFolder973229747343\PPTImport973230006453\data\asimages\{574C96CA-E9FD-4EC5-A5E3-BA5C272C133F}_11.png&quot;/&gt;&lt;left val=&quot;630&quot;/&gt;&lt;top val=&quot;408&quot;/&gt;&lt;width val=&quot;265&quot;/&gt;&lt;height val=&quot;109&quot;/&gt;&lt;hasText val=&quot;1&quot;/&gt;&lt;/Image&gt;&lt;/ThreeDShapeInfo&gt;"/>
</p:tagLst>
</file>

<file path=ppt/tags/tag1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0762842C-B183-4A12-829D-387CACCA1466}&quot;/&gt;&lt;isInvalidForFieldText val=&quot;0&quot;/&gt;&lt;Image&gt;&lt;filename val=&quot;C:\Users\Kevin Siegel\AppData\Local\Temp\CP973229747328Session\CPTrustFolder973229747343\PPTImport973230006453\data\asimages\{0762842C-B183-4A12-829D-387CACCA1466}_12.png&quot;/&gt;&lt;left val=&quot;25&quot;/&gt;&lt;top val=&quot;28&quot;/&gt;&lt;width val=&quot;978&quot;/&gt;&lt;height val=&quot;124&quot;/&gt;&lt;hasText val=&quot;1&quot;/&gt;&lt;/Image&gt;&lt;/ThreeDShapeInfo&gt;"/>
</p:tagLst>
</file>

<file path=ppt/tags/tag1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6901DB79-09D1-4F2E-B574-F377CE62CF71}&quot;/&gt;&lt;isInvalidForFieldText val=&quot;0&quot;/&gt;&lt;Image&gt;&lt;filename val=&quot;C:\Users\Kevin Siegel\AppData\Local\Temp\CP973229747328Session\CPTrustFolder973229747343\PPTImport973230006453\data\asimages\{6901DB79-09D1-4F2E-B574-F377CE62CF71}_12.png&quot;/&gt;&lt;left val=&quot;170&quot;/&gt;&lt;top val=&quot;408&quot;/&gt;&lt;width val=&quot;265&quot;/&gt;&lt;height val=&quot;109&quot;/&gt;&lt;hasText val=&quot;1&quot;/&gt;&lt;/Image&gt;&lt;/ThreeDShapeInfo&gt;"/>
</p:tagLst>
</file>

<file path=ppt/tags/tag1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1B6EF7EC-0A6D-40FA-9901-FAE40B979153}&quot;/&gt;&lt;isInvalidForFieldText val=&quot;0&quot;/&gt;&lt;Image&gt;&lt;filename val=&quot;C:\Users\Kevin Siegel\AppData\Local\Temp\CP973229747328Session\CPTrustFolder973229747343\PPTImport973230006453\data\asimages\{1B6EF7EC-0A6D-40FA-9901-FAE40B979153}_12.png&quot;/&gt;&lt;left val=&quot;404&quot;/&gt;&lt;top val=&quot;408&quot;/&gt;&lt;width val=&quot;269&quot;/&gt;&lt;height val=&quot;109&quot;/&gt;&lt;hasText val=&quot;1&quot;/&gt;&lt;/Image&gt;&lt;/ThreeDShapeInfo&gt;"/>
</p:tagLst>
</file>

<file path=ppt/tags/tag1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ED677E29-748F-4889-A31C-1BAF789E9FD4}&quot;/&gt;&lt;isInvalidForFieldText val=&quot;0&quot;/&gt;&lt;Image&gt;&lt;filename val=&quot;C:\Users\Kevin Siegel\AppData\Local\Temp\CP973229747328Session\CPTrustFolder973229747343\PPTImport973230006453\data\asimages\{ED677E29-748F-4889-A31C-1BAF789E9FD4}_12.png&quot;/&gt;&lt;left val=&quot;630&quot;/&gt;&lt;top val=&quot;408&quot;/&gt;&lt;width val=&quot;265&quot;/&gt;&lt;height val=&quot;109&quot;/&gt;&lt;hasText val=&quot;1&quot;/&gt;&lt;/Image&gt;&lt;/ThreeDShapeInfo&gt;"/>
</p:tagLst>
</file>

<file path=ppt/tags/tag1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Lst>
</file>

<file path=ppt/tags/tag1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HTML_SHAPEINFO" val="&lt;ThreeDShapeInfo&gt;&lt;uuid val=&quot;{4E1377AE-C426-4A14-8ADF-FD789CE14324}&quot;/&gt;&lt;isInvalidForFieldText val=&quot;0&quot;/&gt;&lt;Image&gt;&lt;filename val=&quot;C:\Users\Kevin Siegel\AppData\Local\Temp\CP973229747328Session\CPTrustFolder973229747343\PPTImport973230006453\data\asimages\{4E1377AE-C426-4A14-8ADF-FD789CE14324}_13.png&quot;/&gt;&lt;left val=&quot;25&quot;/&gt;&lt;top val=&quot;28&quot;/&gt;&lt;width val=&quot;978&quot;/&gt;&lt;height val=&quot;124&quot;/&gt;&lt;hasText val=&quot;1&quot;/&gt;&lt;/Image&gt;&lt;/ThreeDShapeInfo&gt;"/>
</p:tagLst>
</file>

<file path=ppt/tags/tag1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7&quot;/&gt;&lt;lineCharCount val=&quot;12&quot;/&gt;&lt;lineCharCount val=&quot;8&quot;/&gt;&lt;/TableIndex&gt;&lt;/ShapeTextInfo&gt;"/>
  <p:tag name="HTML_SHAPEINFO" val="&lt;ThreeDShapeInfo&gt;&lt;uuid val=&quot;{C9E78899-08F2-4A93-9547-21416BFA4D27}&quot;/&gt;&lt;isInvalidForFieldText val=&quot;0&quot;/&gt;&lt;Image&gt;&lt;filename val=&quot;C:\Users\Kevin Siegel\AppData\Local\Temp\CP973229747328Session\CPTrustFolder973229747343\PPTImport973230006453\data\asimages\{C9E78899-08F2-4A93-9547-21416BFA4D27}_13.png&quot;/&gt;&lt;left val=&quot;170&quot;/&gt;&lt;top val=&quot;408&quot;/&gt;&lt;width val=&quot;265&quot;/&gt;&lt;height val=&quot;109&quot;/&gt;&lt;hasText val=&quot;1&quot;/&gt;&lt;/Image&gt;&lt;/ThreeDShapeInfo&gt;"/>
</p:tagLst>
</file>

<file path=ppt/tags/tag1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21&quot;/&gt;&lt;lineCharCount val=&quot;13&quot;/&gt;&lt;/TableIndex&gt;&lt;/ShapeTextInfo&gt;"/>
  <p:tag name="HTML_SHAPEINFO" val="&lt;ThreeDShapeInfo&gt;&lt;uuid val=&quot;{703D8C62-C98E-427D-B755-9C6B34C385E5}&quot;/&gt;&lt;isInvalidForFieldText val=&quot;0&quot;/&gt;&lt;Image&gt;&lt;filename val=&quot;C:\Users\Kevin Siegel\AppData\Local\Temp\CP973229747328Session\CPTrustFolder973229747343\PPTImport973230006453\data\asimages\{703D8C62-C98E-427D-B755-9C6B34C385E5}_13.png&quot;/&gt;&lt;left val=&quot;404&quot;/&gt;&lt;top val=&quot;408&quot;/&gt;&lt;width val=&quot;269&quot;/&gt;&lt;height val=&quot;109&quot;/&gt;&lt;hasText val=&quot;1&quot;/&gt;&lt;/Image&gt;&lt;/ThreeDShapeInfo&gt;"/>
</p:tagLst>
</file>

<file path=ppt/tags/tag1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4&quot;/&gt;&lt;lineCharCount val=&quot;18&quot;/&gt;&lt;lineCharCount val=&quot;9&quot;/&gt;&lt;/TableIndex&gt;&lt;/ShapeTextInfo&gt;"/>
  <p:tag name="HTML_SHAPEINFO" val="&lt;ThreeDShapeInfo&gt;&lt;uuid val=&quot;{BED025D4-A095-4E62-A031-9DF08A54A9DE}&quot;/&gt;&lt;isInvalidForFieldText val=&quot;0&quot;/&gt;&lt;Image&gt;&lt;filename val=&quot;C:\Users\Kevin Siegel\AppData\Local\Temp\CP973229747328Session\CPTrustFolder973229747343\PPTImport973230006453\data\asimages\{BED025D4-A095-4E62-A031-9DF08A54A9DE}_13.png&quot;/&gt;&lt;left val=&quot;630&quot;/&gt;&lt;top val=&quot;408&quot;/&gt;&lt;width val=&quot;265&quot;/&gt;&lt;height val=&quot;109&quot;/&gt;&lt;hasText val=&quot;1&quot;/&gt;&lt;/Image&gt;&lt;/ThreeDShapeInfo&gt;"/>
</p:tagLst>
</file>

<file path=ppt/tags/tag1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D8696AEA-8899-47E3-84D6-47387D70F5A5}&quot;/&gt;&lt;isInvalidForFieldText val=&quot;0&quot;/&gt;&lt;Image&gt;&lt;filename val=&quot;C:\Users\Kevin Siegel\AppData\Local\Temp\CP973229747328Session\CPTrustFolder973229747343\PPTImport973230006453\data\asimages\{D8696AEA-8899-47E3-84D6-47387D70F5A5}_14.png&quot;/&gt;&lt;left val=&quot;25&quot;/&gt;&lt;top val=&quot;28&quot;/&gt;&lt;width val=&quot;978&quot;/&gt;&lt;height val=&quot;124&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BBF6508-06CA-42E3-90A3-E646693B5231}&quot;/&gt;&lt;isInvalidForFieldText val=&quot;0&quot;/&gt;&lt;Image&gt;&lt;filename val=&quot;C:\Users\Kevin Siegel\AppData\Local\Temp\CP973229747328Session\CPTrustFolder973229747343\PPTImport973230006453\data\asimages\{1BBF6508-06CA-42E3-90A3-E646693B5231}_1.png&quot;/&gt;&lt;left val=&quot;154&quot;/&gt;&lt;top val=&quot;155&quot;/&gt;&lt;width val=&quot;632&quot;/&gt;&lt;height val=&quot;203&quot;/&gt;&lt;hasText val=&quot;1&quot;/&gt;&lt;/Image&gt;&lt;/ThreeDShapeInfo&gt;"/>
</p:tagLst>
</file>

<file path=ppt/tags/tag2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51D6ABEA-04A1-44C4-AB52-F6CDB4F985EB}&quot;/&gt;&lt;isInvalidForFieldText val=&quot;0&quot;/&gt;&lt;Image&gt;&lt;filename val=&quot;C:\Users\Kevin Siegel\AppData\Local\Temp\CP973229747328Session\CPTrustFolder973229747343\PPTImport973230006453\data\asimages\{51D6ABEA-04A1-44C4-AB52-F6CDB4F985EB}_14.png&quot;/&gt;&lt;left val=&quot;170&quot;/&gt;&lt;top val=&quot;408&quot;/&gt;&lt;width val=&quot;265&quot;/&gt;&lt;height val=&quot;80&quot;/&gt;&lt;hasText val=&quot;1&quot;/&gt;&lt;/Image&gt;&lt;/ThreeDShapeInfo&gt;"/>
</p:tagLst>
</file>

<file path=ppt/tags/tag2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5468BB1E-E81B-4672-8528-065A7E70A46E}&quot;/&gt;&lt;isInvalidForFieldText val=&quot;0&quot;/&gt;&lt;Image&gt;&lt;filename val=&quot;C:\Users\Kevin Siegel\AppData\Local\Temp\CP973229747328Session\CPTrustFolder973229747343\PPTImport973230006453\data\asimages\{5468BB1E-E81B-4672-8528-065A7E70A46E}_14.png&quot;/&gt;&lt;left val=&quot;408&quot;/&gt;&lt;top val=&quot;408&quot;/&gt;&lt;width val=&quot;265&quot;/&gt;&lt;height val=&quot;80&quot;/&gt;&lt;hasText val=&quot;1&quot;/&gt;&lt;/Image&gt;&lt;/ThreeDShapeInfo&gt;"/>
</p:tagLst>
</file>

<file path=ppt/tags/tag2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52446960-5CFB-4B0F-A53F-F9EA67CBD9E7}&quot;/&gt;&lt;isInvalidForFieldText val=&quot;0&quot;/&gt;&lt;Image&gt;&lt;filename val=&quot;C:\Users\Kevin Siegel\AppData\Local\Temp\CP973229747328Session\CPTrustFolder973229747343\PPTImport973230006453\data\asimages\{52446960-5CFB-4B0F-A53F-F9EA67CBD9E7}_14.png&quot;/&gt;&lt;left val=&quot;646&quot;/&gt;&lt;top val=&quot;409&quot;/&gt;&lt;width val=&quot;265&quot;/&gt;&lt;height val=&quot;81&quot;/&gt;&lt;hasText val=&quot;1&quot;/&gt;&lt;/Image&gt;&lt;/ThreeDShapeInfo&gt;"/>
</p:tagLst>
</file>

<file path=ppt/tags/tag2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PRESENTER_DUMMYTAG" val="&lt;DummyForForceWrite&gt;&lt;/DummyForForceWrite&gt;"/>
  <p:tag name="HTML_SHAPEINFO" val="&lt;ThreeDShapeInfo&gt;&lt;uuid val=&quot;{1DE246C3-E2B6-4DFB-8EBB-27D63A298FE1}&quot;/&gt;&lt;isInvalidForFieldText val=&quot;0&quot;/&gt;&lt;Image&gt;&lt;filename val=&quot;C:\Users\Kevin Siegel\AppData\Local\Temp\CP973229747328Session\CPTrustFolder973229747343\PPTImport973230006453\data\asimages\{1DE246C3-E2B6-4DFB-8EBB-27D63A298FE1}_1.png&quot;/&gt;&lt;left val=&quot;166&quot;/&gt;&lt;top val=&quot;320&quot;/&gt;&lt;width val=&quot;735&quot;/&gt;&lt;height val=&quot;213&quot;/&gt;&lt;hasText val=&quot;1&quot;/&gt;&lt;/Image&gt;&lt;/ThreeDShapeInfo&gt;"/>
</p:tagLst>
</file>

<file path=ppt/tags/tag2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75C1700D-F440-4037-AB77-C0A1E2A1CEA7}&quot;/&gt;&lt;isInvalidForFieldText val=&quot;0&quot;/&gt;&lt;Image&gt;&lt;filename val=&quot;C:\Users\Kevin Siegel\AppData\Local\Temp\CP973229747328Session\CPTrustFolder973229747343\PPTImport973230006453\data\asimages\{75C1700D-F440-4037-AB77-C0A1E2A1CEA7}_15.png&quot;/&gt;&lt;left val=&quot;25&quot;/&gt;&lt;top val=&quot;28&quot;/&gt;&lt;width val=&quot;978&quot;/&gt;&lt;height val=&quot;124&quot;/&gt;&lt;hasText val=&quot;1&quot;/&gt;&lt;/Image&gt;&lt;/ThreeDShapeInfo&gt;"/>
</p:tagLst>
</file>

<file path=ppt/tags/tag2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F2C49D1E-D602-423C-8468-DEDC34A4C5D7}&quot;/&gt;&lt;isInvalidForFieldText val=&quot;0&quot;/&gt;&lt;Image&gt;&lt;filename val=&quot;C:\Users\Kevin Siegel\AppData\Local\Temp\CP973229747328Session\CPTrustFolder973229747343\PPTImport973230006453\data\asimages\{F2C49D1E-D602-423C-8468-DEDC34A4C5D7}_15.png&quot;/&gt;&lt;left val=&quot;170&quot;/&gt;&lt;top val=&quot;408&quot;/&gt;&lt;width val=&quot;265&quot;/&gt;&lt;height val=&quot;80&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9C838377-DA49-4823-A5AF-4ED5D5D799FC}&quot;/&gt;&lt;isInvalidForFieldText val=&quot;0&quot;/&gt;&lt;Image&gt;&lt;filename val=&quot;C:\Users\Kevin Siegel\AppData\Local\Temp\CP973229747328Session\CPTrustFolder973229747343\PPTImport973230006453\data\asimages\{9C838377-DA49-4823-A5AF-4ED5D5D799FC}_2.png&quot;/&gt;&lt;left val=&quot;51&quot;/&gt;&lt;top val=&quot;28&quot;/&gt;&lt;width val=&quot;989&quot;/&gt;&lt;height val=&quot;124&quot;/&gt;&lt;hasText val=&quot;1&quot;/&gt;&lt;/Image&gt;&lt;/ThreeDShapeInfo&gt;"/>
</p:tagLst>
</file>

<file path=ppt/tags/tag2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2D7B1443-C9D4-4E81-9B5C-450934E65DA2}&quot;/&gt;&lt;isInvalidForFieldText val=&quot;0&quot;/&gt;&lt;Image&gt;&lt;filename val=&quot;C:\Users\Kevin Siegel\AppData\Local\Temp\CP973229747328Session\CPTrustFolder973229747343\PPTImport973230006453\data\asimages\{2D7B1443-C9D4-4E81-9B5C-450934E65DA2}_15.png&quot;/&gt;&lt;left val=&quot;408&quot;/&gt;&lt;top val=&quot;408&quot;/&gt;&lt;width val=&quot;265&quot;/&gt;&lt;height val=&quot;80&quot;/&gt;&lt;hasText val=&quot;1&quot;/&gt;&lt;/Image&gt;&lt;/ThreeDShapeInfo&gt;"/>
</p:tagLst>
</file>

<file path=ppt/tags/tag2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261AE68B-72DD-4C23-B568-D9BACD528654}&quot;/&gt;&lt;isInvalidForFieldText val=&quot;0&quot;/&gt;&lt;Image&gt;&lt;filename val=&quot;C:\Users\Kevin Siegel\AppData\Local\Temp\CP973229747328Session\CPTrustFolder973229747343\PPTImport973230006453\data\asimages\{261AE68B-72DD-4C23-B568-D9BACD528654}_15.png&quot;/&gt;&lt;left val=&quot;646&quot;/&gt;&lt;top val=&quot;409&quot;/&gt;&lt;width val=&quot;265&quot;/&gt;&lt;height val=&quot;81&quot;/&gt;&lt;hasText val=&quot;1&quot;/&gt;&lt;/Image&gt;&lt;/ThreeDShapeInfo&gt;"/>
</p:tagLst>
</file>

<file path=ppt/tags/tag2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Lst>
</file>

<file path=ppt/tags/tag2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A1295505-6056-4901-8952-51CDCC1B91FC}&quot;/&gt;&lt;isInvalidForFieldText val=&quot;0&quot;/&gt;&lt;Image&gt;&lt;filename val=&quot;C:\Users\Kevin Siegel\AppData\Local\Temp\CP973229747328Session\CPTrustFolder973229747343\PPTImport973230006453\data\asimages\{A1295505-6056-4901-8952-51CDCC1B91FC}_16.png&quot;/&gt;&lt;left val=&quot;25&quot;/&gt;&lt;top val=&quot;28&quot;/&gt;&lt;width val=&quot;978&quot;/&gt;&lt;height val=&quot;124&quot;/&gt;&lt;hasText val=&quot;1&quot;/&gt;&lt;/Image&gt;&lt;/ThreeDShapeInfo&gt;"/>
</p:tagLst>
</file>

<file path=ppt/tags/tag2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9&quot;/&gt;&lt;/TableIndex&gt;&lt;/ShapeTextInfo&gt;"/>
  <p:tag name="HTML_SHAPEINFO" val="&lt;ThreeDShapeInfo&gt;&lt;uuid val=&quot;{408F715A-327F-4604-9462-3EF54D143341}&quot;/&gt;&lt;isInvalidForFieldText val=&quot;0&quot;/&gt;&lt;Image&gt;&lt;filename val=&quot;C:\Users\Kevin Siegel\AppData\Local\Temp\CP973229747328Session\CPTrustFolder973229747343\PPTImport973230006453\data\asimages\{408F715A-327F-4604-9462-3EF54D143341}_16.png&quot;/&gt;&lt;left val=&quot;170&quot;/&gt;&lt;top val=&quot;408&quot;/&gt;&lt;width val=&quot;265&quot;/&gt;&lt;height val=&quot;80&quot;/&gt;&lt;hasText val=&quot;1&quot;/&gt;&lt;/Image&gt;&lt;/ThreeDShapeInfo&gt;"/>
</p:tagLst>
</file>

<file path=ppt/tags/tag2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F6FCFBE6-59D3-4759-953F-382B03870BC9}&quot;/&gt;&lt;isInvalidForFieldText val=&quot;0&quot;/&gt;&lt;Image&gt;&lt;filename val=&quot;C:\Users\Kevin Siegel\AppData\Local\Temp\CP973229747328Session\CPTrustFolder973229747343\PPTImport973230006453\data\asimages\{F6FCFBE6-59D3-4759-953F-382B03870BC9}_16.png&quot;/&gt;&lt;left val=&quot;408&quot;/&gt;&lt;top val=&quot;408&quot;/&gt;&lt;width val=&quot;265&quot;/&gt;&lt;height val=&quot;80&quot;/&gt;&lt;hasText val=&quot;1&quot;/&gt;&lt;/Image&gt;&lt;/ThreeDShapeInfo&gt;"/>
</p:tagLst>
</file>

<file path=ppt/tags/tag2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11&quot;/&gt;&lt;/TableIndex&gt;&lt;/ShapeTextInfo&gt;"/>
  <p:tag name="HTML_SHAPEINFO" val="&lt;ThreeDShapeInfo&gt;&lt;uuid val=&quot;{7B1A352B-7E44-4487-A676-A4C2426C38EC}&quot;/&gt;&lt;isInvalidForFieldText val=&quot;0&quot;/&gt;&lt;Image&gt;&lt;filename val=&quot;C:\Users\Kevin Siegel\AppData\Local\Temp\CP973229747328Session\CPTrustFolder973229747343\PPTImport973230006453\data\asimages\{7B1A352B-7E44-4487-A676-A4C2426C38EC}_16.png&quot;/&gt;&lt;left val=&quot;646&quot;/&gt;&lt;top val=&quot;409&quot;/&gt;&lt;width val=&quot;265&quot;/&gt;&lt;height val=&quot;81&quot;/&gt;&lt;hasText val=&quot;1&quot;/&gt;&lt;/Image&gt;&lt;/ThreeDShapeInfo&gt;"/>
</p:tagLst>
</file>

<file path=ppt/tags/tag2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225C694A-0962-4174-B168-84BAF693309F}&quot;/&gt;&lt;isInvalidForFieldText val=&quot;0&quot;/&gt;&lt;Image&gt;&lt;filename val=&quot;C:\Users\Kevin Siegel\AppData\Local\Temp\CP973229747328Session\CPTrustFolder973229747343\PPTImport973230006453\data\asimages\{225C694A-0962-4174-B168-84BAF693309F}_17.png&quot;/&gt;&lt;left val=&quot;25&quot;/&gt;&lt;top val=&quot;28&quot;/&gt;&lt;width val=&quot;978&quot;/&gt;&lt;height val=&quot;124&quot;/&gt;&lt;hasText val=&quot;1&quot;/&gt;&lt;/Image&gt;&lt;/ThreeDShapeInfo&gt;"/>
</p:tagLst>
</file>

<file path=ppt/tags/tag2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B0A3C636-2850-41C3-909E-473250F8748A}&quot;/&gt;&lt;isInvalidForFieldText val=&quot;0&quot;/&gt;&lt;Image&gt;&lt;filename val=&quot;C:\Users\Kevin Siegel\AppData\Local\Temp\CP973229747328Session\CPTrustFolder973229747343\PPTImport973230006453\data\asimages\{B0A3C636-2850-41C3-909E-473250F8748A}_17.png&quot;/&gt;&lt;left val=&quot;170&quot;/&gt;&lt;top val=&quot;408&quot;/&gt;&lt;width val=&quot;265&quot;/&gt;&lt;height val=&quot;52&quot;/&gt;&lt;hasText val=&quot;1&quot;/&gt;&lt;/Image&gt;&lt;/ThreeDShapeInfo&gt;"/>
</p:tagLst>
</file>

<file path=ppt/tags/tag2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EFA548F7-C4ED-4F23-AFBE-D5F179F1A2B5}&quot;/&gt;&lt;isInvalidForFieldText val=&quot;0&quot;/&gt;&lt;Image&gt;&lt;filename val=&quot;C:\Users\Kevin Siegel\AppData\Local\Temp\CP973229747328Session\CPTrustFolder973229747343\PPTImport973230006453\data\asimages\{EFA548F7-C4ED-4F23-AFBE-D5F179F1A2B5}_17.png&quot;/&gt;&lt;left val=&quot;398&quot;/&gt;&lt;top val=&quot;408&quot;/&gt;&lt;width val=&quot;265&quot;/&gt;&lt;height val=&quot;52&quot;/&gt;&lt;hasText val=&quot;1&quot;/&gt;&lt;/Image&gt;&lt;/ThreeDShapeInfo&gt;"/>
</p:tagLst>
</file>

<file path=ppt/tags/tag2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C57D7228-A0D2-4167-9DB7-052D106E23C6}&quot;/&gt;&lt;isInvalidForFieldText val=&quot;0&quot;/&gt;&lt;Image&gt;&lt;filename val=&quot;C:\Users\Kevin Siegel\AppData\Local\Temp\CP973229747328Session\CPTrustFolder973229747343\PPTImport973230006453\data\asimages\{C57D7228-A0D2-4167-9DB7-052D106E23C6}_17.png&quot;/&gt;&lt;left val=&quot;636&quot;/&gt;&lt;top val=&quot;409&quot;/&gt;&lt;width val=&quot;265&quot;/&gt;&lt;height val=&quot;52&quot;/&gt;&lt;hasText val=&quot;1&quot;/&gt;&lt;/Image&gt;&lt;/ThreeDShapeInfo&gt;"/>
</p:tagLst>
</file>

<file path=ppt/tags/tag2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A6D43E2-BA37-4ACC-9B0A-3F7A8B3777DE}&quot;/&gt;&lt;isInvalidForFieldText val=&quot;0&quot;/&gt;&lt;Image&gt;&lt;filename val=&quot;C:\Users\Kevin Siegel\AppData\Local\Temp\CP973229747328Session\CPTrustFolder973229747343\PPTImport973230006453\data\asimages\{FA6D43E2-BA37-4ACC-9B0A-3F7A8B3777DE}_18.png&quot;/&gt;&lt;left val=&quot;170&quot;/&gt;&lt;top val=&quot;408&quot;/&gt;&lt;width val=&quot;265&quot;/&gt;&lt;height val=&quot;52&quot;/&gt;&lt;hasText val=&quot;1&quot;/&gt;&lt;/Image&gt;&lt;/ThreeDShapeInfo&gt;"/>
</p:tagLst>
</file>

<file path=ppt/tags/tag2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87C1366A-87A3-4B4A-84ED-A82A37A69770}&quot;/&gt;&lt;isInvalidForFieldText val=&quot;0&quot;/&gt;&lt;Image&gt;&lt;filename val=&quot;C:\Users\Kevin Siegel\AppData\Local\Temp\CP973229747328Session\CPTrustFolder973229747343\PPTImport973230006453\data\asimages\{87C1366A-87A3-4B4A-84ED-A82A37A69770}_18.png&quot;/&gt;&lt;left val=&quot;398&quot;/&gt;&lt;top val=&quot;408&quot;/&gt;&lt;width val=&quot;265&quot;/&gt;&lt;height val=&quot;52&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B5E730DA-C34F-4A6A-9E35-093CF8A62AC8}&quot;/&gt;&lt;isInvalidForFieldText val=&quot;0&quot;/&gt;&lt;Image&gt;&lt;filename val=&quot;C:\Users\Kevin Siegel\AppData\Local\Temp\CP973229747328Session\CPTrustFolder973229747343\PPTImport973230006453\data\asimages\{B5E730DA-C34F-4A6A-9E35-093CF8A62AC8}_18.png&quot;/&gt;&lt;left val=&quot;636&quot;/&gt;&lt;top val=&quot;409&quot;/&gt;&lt;width val=&quot;265&quot;/&gt;&lt;height val=&quot;52&quot;/&gt;&lt;hasText val=&quot;1&quot;/&gt;&lt;/Image&gt;&lt;/ThreeDShapeInfo&gt;"/>
</p:tagLst>
</file>

<file path=ppt/tags/tag2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4AFB35B8-526B-459F-8FEB-2EEEEF748578}&quot;/&gt;&lt;isInvalidForFieldText val=&quot;0&quot;/&gt;&lt;Image&gt;&lt;filename val=&quot;C:\Users\Kevin Siegel\AppData\Local\Temp\CP973229747328Session\CPTrustFolder973229747343\PPTImport973230006453\data\asimages\{4AFB35B8-526B-459F-8FEB-2EEEEF748578}_18.png&quot;/&gt;&lt;left val=&quot;25&quot;/&gt;&lt;top val=&quot;28&quot;/&gt;&lt;width val=&quot;978&quot;/&gt;&lt;height val=&quot;124&quot;/&gt;&lt;hasText val=&quot;1&quot;/&gt;&lt;/Image&gt;&lt;/ThreeDShapeInfo&gt;"/>
</p:tagLst>
</file>

<file path=ppt/tags/tag2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260D1A83-7FE0-4466-BCB2-C5A4B9E0E9C9}&quot;/&gt;&lt;isInvalidForFieldText val=&quot;0&quot;/&gt;&lt;Image&gt;&lt;filename val=&quot;C:\Users\Kevin Siegel\AppData\Local\Temp\CP973229747328Session\CPTrustFolder973229747343\PPTImport973230006453\data\asimages\{260D1A83-7FE0-4466-BCB2-C5A4B9E0E9C9}_19.png&quot;/&gt;&lt;left val=&quot;25&quot;/&gt;&lt;top val=&quot;28&quot;/&gt;&lt;width val=&quot;978&quot;/&gt;&lt;height val=&quot;124&quot;/&gt;&lt;hasText val=&quot;1&quot;/&gt;&lt;/Image&gt;&lt;/ThreeDShapeInfo&gt;"/>
</p:tagLst>
</file>

<file path=ppt/tags/tag2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EA6465FD-AEB4-4ED6-A4FC-FFD1586F1599}&quot;/&gt;&lt;isInvalidForFieldText val=&quot;0&quot;/&gt;&lt;Image&gt;&lt;filename val=&quot;C:\Users\Kevin Siegel\AppData\Local\Temp\CP973229747328Session\CPTrustFolder973229747343\PPTImport973230006453\data\asimages\{EA6465FD-AEB4-4ED6-A4FC-FFD1586F1599}_19.png&quot;/&gt;&lt;left val=&quot;170&quot;/&gt;&lt;top val=&quot;408&quot;/&gt;&lt;width val=&quot;265&quot;/&gt;&lt;height val=&quot;5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3&quot;/&gt;&lt;lineCharCount val=&quot;13&quot;/&gt;&lt;lineCharCount val=&quot;12&quot;/&gt;&lt;lineCharCount val=&quot;13&quot;/&gt;&lt;lineCharCount val=&quot;11&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A55053E6-36C4-45F2-8B55-4BDE9292BF3A}&quot;/&gt;&lt;isInvalidForFieldText val=&quot;0&quot;/&gt;&lt;Image&gt;&lt;filename val=&quot;C:\Users\Kevin Siegel\AppData\Local\Temp\CP973229747328Session\CPTrustFolder973229747343\PPTImport973230006453\data\asimages\{A55053E6-36C4-45F2-8B55-4BDE9292BF3A}_19.png&quot;/&gt;&lt;left val=&quot;398&quot;/&gt;&lt;top val=&quot;408&quot;/&gt;&lt;width val=&quot;265&quot;/&gt;&lt;height val=&quot;52&quot;/&gt;&lt;hasText val=&quot;1&quot;/&gt;&lt;/Image&gt;&lt;/ThreeDShapeInfo&gt;"/>
</p:tagLst>
</file>

<file path=ppt/tags/tag3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A4B5F12A-4C3D-480F-9BDA-870E2C5F576D}&quot;/&gt;&lt;isInvalidForFieldText val=&quot;0&quot;/&gt;&lt;Image&gt;&lt;filename val=&quot;C:\Users\Kevin Siegel\AppData\Local\Temp\CP973229747328Session\CPTrustFolder973229747343\PPTImport973230006453\data\asimages\{A4B5F12A-4C3D-480F-9BDA-870E2C5F576D}_19.png&quot;/&gt;&lt;left val=&quot;636&quot;/&gt;&lt;top val=&quot;409&quot;/&gt;&lt;width val=&quot;265&quot;/&gt;&lt;height val=&quot;52&quot;/&gt;&lt;hasText val=&quot;1&quot;/&gt;&lt;/Image&gt;&lt;/ThreeDShapeInfo&gt;"/>
</p:tagLst>
</file>

<file path=ppt/tags/tag3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27D8EC2C-124C-45E8-BBC1-99FC5C5BC491}&quot;/&gt;&lt;isInvalidForFieldText val=&quot;0&quot;/&gt;&lt;Image&gt;&lt;filename val=&quot;C:\Users\Kevin Siegel\AppData\Local\Temp\CP973229747328Session\CPTrustFolder973229747343\PPTImport973230006453\data\asimages\{27D8EC2C-124C-45E8-BBC1-99FC5C5BC491}_20.png&quot;/&gt;&lt;left val=&quot;25&quot;/&gt;&lt;top val=&quot;28&quot;/&gt;&lt;width val=&quot;978&quot;/&gt;&lt;height val=&quot;124&quot;/&gt;&lt;hasText val=&quot;1&quot;/&gt;&lt;/Image&gt;&lt;/ThreeDShapeInfo&gt;"/>
</p:tagLst>
</file>

<file path=ppt/tags/tag3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29EF9EF1-FFC3-4E6E-A3D8-B982A9F298EA}&quot;/&gt;&lt;isInvalidForFieldText val=&quot;0&quot;/&gt;&lt;Image&gt;&lt;filename val=&quot;C:\Users\Kevin Siegel\AppData\Local\Temp\CP973229747328Session\CPTrustFolder973229747343\PPTImport973230006453\data\asimages\{29EF9EF1-FFC3-4E6E-A3D8-B982A9F298EA}_20.png&quot;/&gt;&lt;left val=&quot;170&quot;/&gt;&lt;top val=&quot;408&quot;/&gt;&lt;width val=&quot;265&quot;/&gt;&lt;height val=&quot;52&quot;/&gt;&lt;hasText val=&quot;1&quot;/&gt;&lt;/Image&gt;&lt;/ThreeDShapeInfo&gt;"/>
</p:tagLst>
</file>

<file path=ppt/tags/tag30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6C68A724-D116-4572-BCB6-B90A3D8DB33A}&quot;/&gt;&lt;isInvalidForFieldText val=&quot;0&quot;/&gt;&lt;Image&gt;&lt;filename val=&quot;C:\Users\Kevin Siegel\AppData\Local\Temp\CP973229747328Session\CPTrustFolder973229747343\PPTImport973230006453\data\asimages\{6C68A724-D116-4572-BCB6-B90A3D8DB33A}_20.png&quot;/&gt;&lt;left val=&quot;408&quot;/&gt;&lt;top val=&quot;408&quot;/&gt;&lt;width val=&quot;265&quot;/&gt;&lt;height val=&quot;80&quot;/&gt;&lt;hasText val=&quot;1&quot;/&gt;&lt;/Image&gt;&lt;/ThreeDShapeInfo&gt;"/>
</p:tagLst>
</file>

<file path=ppt/tags/tag3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AF64836F-97BF-48A1-98AF-503C2D34565D}&quot;/&gt;&lt;isInvalidForFieldText val=&quot;0&quot;/&gt;&lt;Image&gt;&lt;filename val=&quot;C:\Users\Kevin Siegel\AppData\Local\Temp\CP973229747328Session\CPTrustFolder973229747343\PPTImport973230006453\data\asimages\{AF64836F-97BF-48A1-98AF-503C2D34565D}_20.png&quot;/&gt;&lt;left val=&quot;646&quot;/&gt;&lt;top val=&quot;409&quot;/&gt;&lt;width val=&quot;265&quot;/&gt;&lt;height val=&quot;81&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2A12966D-4C6B-43F8-81D4-A21009A33BFC}&quot;/&gt;&lt;isInvalidForFieldText val=&quot;0&quot;/&gt;&lt;Image&gt;&lt;filename val=&quot;C:\Users\Kevin Siegel\AppData\Local\Temp\CP973229747328Session\CPTrustFolder973229747343\PPTImport973230006453\data\asimages\{2A12966D-4C6B-43F8-81D4-A21009A33BFC}_21.png&quot;/&gt;&lt;left val=&quot;25&quot;/&gt;&lt;top val=&quot;28&quot;/&gt;&lt;width val=&quot;978&quot;/&gt;&lt;height val=&quot;124&quot;/&gt;&lt;hasText val=&quot;1&quot;/&gt;&lt;/Image&gt;&lt;/ThreeDShapeInfo&gt;"/>
</p:tagLst>
</file>

<file path=ppt/tags/tag3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C4BB957-1309-4525-93D7-C8F9156CD3AA}&quot;/&gt;&lt;isInvalidForFieldText val=&quot;0&quot;/&gt;&lt;Image&gt;&lt;filename val=&quot;C:\Users\Kevin Siegel\AppData\Local\Temp\CP973229747328Session\CPTrustFolder973229747343\PPTImport973230006453\data\asimages\{FC4BB957-1309-4525-93D7-C8F9156CD3AA}_21.png&quot;/&gt;&lt;left val=&quot;170&quot;/&gt;&lt;top val=&quot;408&quot;/&gt;&lt;width val=&quot;265&quot;/&gt;&lt;height val=&quot;52&quot;/&gt;&lt;hasText val=&quot;1&quot;/&gt;&lt;/Image&gt;&lt;/ThreeDShapeInfo&gt;"/>
</p:tagLst>
</file>

<file path=ppt/tags/tag3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62217257-5781-4F9F-9FFE-75470DE114A9}&quot;/&gt;&lt;isInvalidForFieldText val=&quot;0&quot;/&gt;&lt;Image&gt;&lt;filename val=&quot;C:\Users\Kevin Siegel\AppData\Local\Temp\CP973229747328Session\CPTrustFolder973229747343\PPTImport973230006453\data\asimages\{62217257-5781-4F9F-9FFE-75470DE114A9}_21.png&quot;/&gt;&lt;left val=&quot;408&quot;/&gt;&lt;top val=&quot;408&quot;/&gt;&lt;width val=&quot;265&quot;/&gt;&lt;height val=&quot;80&quot;/&gt;&lt;hasText val=&quot;1&quot;/&gt;&lt;/Image&gt;&lt;/ThreeDShapeInfo&gt;"/>
</p:tagLst>
</file>

<file path=ppt/tags/tag3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EBCC2912-E23E-4687-A5BF-A6E82AD923BF}&quot;/&gt;&lt;isInvalidForFieldText val=&quot;0&quot;/&gt;&lt;Image&gt;&lt;filename val=&quot;C:\Users\Kevin Siegel\AppData\Local\Temp\CP973229747328Session\CPTrustFolder973229747343\PPTImport973230006453\data\asimages\{EBCC2912-E23E-4687-A5BF-A6E82AD923BF}_21.png&quot;/&gt;&lt;left val=&quot;646&quot;/&gt;&lt;top val=&quot;409&quot;/&gt;&lt;width val=&quot;265&quot;/&gt;&lt;height val=&quot;81&quot;/&gt;&lt;hasText val=&quot;1&quot;/&gt;&lt;/Image&gt;&lt;/ThreeDShapeInfo&gt;"/>
</p:tagLst>
</file>

<file path=ppt/tags/tag3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8&quot;/&gt;&lt;/TableIndex&gt;&lt;/ShapeTextInfo&gt;"/>
  <p:tag name="HTML_SHAPEINFO" val="&lt;ThreeDShapeInfo&gt;&lt;uuid val=&quot;{E7FE6101-8FF3-4101-93D9-36E7B21BF868}&quot;/&gt;&lt;isInvalidForFieldText val=&quot;0&quot;/&gt;&lt;Image&gt;&lt;filename val=&quot;C:\Users\Kevin Siegel\AppData\Local\Temp\CP973229747328Session\CPTrustFolder973229747343\PPTImport973230006453\data\asimages\{E7FE6101-8FF3-4101-93D9-36E7B21BF868}_22.png&quot;/&gt;&lt;left val=&quot;25&quot;/&gt;&lt;top val=&quot;28&quot;/&gt;&lt;width val=&quot;978&quot;/&gt;&lt;height val=&quot;124&quot;/&gt;&lt;hasText val=&quot;1&quot;/&gt;&lt;/Image&gt;&lt;/ThreeDShapeInfo&gt;"/>
</p:tagLst>
</file>

<file path=ppt/tags/tag3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A8EFD74C-029F-4C4B-93AF-9057771FD31F}&quot;/&gt;&lt;isInvalidForFieldText val=&quot;0&quot;/&gt;&lt;Image&gt;&lt;filename val=&quot;C:\Users\Kevin Siegel\AppData\Local\Temp\CP973229747328Session\CPTrustFolder973229747343\PPTImport973230006453\data\asimages\{A8EFD74C-029F-4C4B-93AF-9057771FD31F}_22.png&quot;/&gt;&lt;left val=&quot;170&quot;/&gt;&lt;top val=&quot;408&quot;/&gt;&lt;width val=&quot;265&quot;/&gt;&lt;height val=&quot;52&quot;/&gt;&lt;hasText val=&quot;1&quot;/&gt;&lt;/Image&gt;&lt;/ThreeDShapeInfo&gt;"/>
</p:tagLst>
</file>

<file path=ppt/tags/tag3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8&quot;/&gt;&lt;/TableIndex&gt;&lt;/ShapeTextInfo&gt;"/>
  <p:tag name="HTML_SHAPEINFO" val="&lt;ThreeDShapeInfo&gt;&lt;uuid val=&quot;{915AB8E3-62C4-4571-A5E1-12BC2D7B7FF9}&quot;/&gt;&lt;isInvalidForFieldText val=&quot;0&quot;/&gt;&lt;Image&gt;&lt;filename val=&quot;C:\Users\Kevin Siegel\AppData\Local\Temp\CP973229747328Session\CPTrustFolder973229747343\PPTImport973230006453\data\asimages\{915AB8E3-62C4-4571-A5E1-12BC2D7B7FF9}_22.png&quot;/&gt;&lt;left val=&quot;408&quot;/&gt;&lt;top val=&quot;408&quot;/&gt;&lt;width val=&quot;265&quot;/&gt;&lt;height val=&quot;80&quot;/&gt;&lt;hasText val=&quot;1&quot;/&gt;&lt;/Image&gt;&lt;/ThreeDShapeInfo&gt;"/>
</p:tagLst>
</file>

<file path=ppt/tags/tag3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9&quot;/&gt;&lt;/TableIndex&gt;&lt;/ShapeTextInfo&gt;"/>
  <p:tag name="HTML_SHAPEINFO" val="&lt;ThreeDShapeInfo&gt;&lt;uuid val=&quot;{BC273D19-D253-46A7-BBA4-6C680A7D6E5A}&quot;/&gt;&lt;isInvalidForFieldText val=&quot;0&quot;/&gt;&lt;Image&gt;&lt;filename val=&quot;C:\Users\Kevin Siegel\AppData\Local\Temp\CP973229747328Session\CPTrustFolder973229747343\PPTImport973230006453\data\asimages\{BC273D19-D253-46A7-BBA4-6C680A7D6E5A}_22.png&quot;/&gt;&lt;left val=&quot;646&quot;/&gt;&lt;top val=&quot;409&quot;/&gt;&lt;width val=&quot;265&quot;/&gt;&lt;height val=&quot;81&quot;/&gt;&lt;hasText val=&quot;1&quot;/&gt;&lt;/Image&gt;&lt;/ThreeDShapeInfo&gt;"/>
</p:tagLst>
</file>

<file path=ppt/tags/tag3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0CB24DAE-6C89-4A4F-8927-37B67E22AB7C}&quot;/&gt;&lt;isInvalidForFieldText val=&quot;0&quot;/&gt;&lt;Image&gt;&lt;filename val=&quot;C:\Users\Kevin Siegel\AppData\Local\Temp\CP973229747328Session\CPTrustFolder973229747343\PPTImport973230006453\data\asimages\{0CB24DAE-6C89-4A4F-8927-37B67E22AB7C}_3.png&quot;/&gt;&lt;left val=&quot;25&quot;/&gt;&lt;top val=&quot;28&quot;/&gt;&lt;width val=&quot;978&quot;/&gt;&lt;height val=&quot;124&quot;/&gt;&lt;hasText val=&quot;1&quot;/&gt;&lt;/Image&gt;&lt;/ThreeDShapeInfo&gt;"/>
</p:tagLst>
</file>

<file path=ppt/tags/tag3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D6F798F8-7DA1-4E58-B183-05EEDEA32126}&quot;/&gt;&lt;isInvalidForFieldText val=&quot;0&quot;/&gt;&lt;Image&gt;&lt;filename val=&quot;C:\Users\Kevin Siegel\AppData\Local\Temp\CP973229747328Session\CPTrustFolder973229747343\PPTImport973230006453\data\asimages\{D6F798F8-7DA1-4E58-B183-05EEDEA32126}_23.png&quot;/&gt;&lt;left val=&quot;25&quot;/&gt;&lt;top val=&quot;28&quot;/&gt;&lt;width val=&quot;978&quot;/&gt;&lt;height val=&quot;124&quot;/&gt;&lt;hasText val=&quot;1&quot;/&gt;&lt;/Image&gt;&lt;/ThreeDShapeInfo&gt;"/>
</p:tagLst>
</file>

<file path=ppt/tags/tag3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C93BFBC2-4271-4EB4-9B64-0DE43595438F}&quot;/&gt;&lt;isInvalidForFieldText val=&quot;0&quot;/&gt;&lt;Image&gt;&lt;filename val=&quot;C:\Users\Kevin Siegel\AppData\Local\Temp\CP973229747328Session\CPTrustFolder973229747343\PPTImport973230006453\data\asimages\{C93BFBC2-4271-4EB4-9B64-0DE43595438F}_23.png&quot;/&gt;&lt;left val=&quot;170&quot;/&gt;&lt;top val=&quot;408&quot;/&gt;&lt;width val=&quot;265&quot;/&gt;&lt;height val=&quot;52&quot;/&gt;&lt;hasText val=&quot;1&quot;/&gt;&lt;/Image&gt;&lt;/ThreeDShapeInfo&gt;"/>
</p:tagLst>
</file>

<file path=ppt/tags/tag3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87A642D2-F713-44E0-8B66-28FBD8B5E512}&quot;/&gt;&lt;isInvalidForFieldText val=&quot;0&quot;/&gt;&lt;Image&gt;&lt;filename val=&quot;C:\Users\Kevin Siegel\AppData\Local\Temp\CP973229747328Session\CPTrustFolder973229747343\PPTImport973230006453\data\asimages\{87A642D2-F713-44E0-8B66-28FBD8B5E512}_23.png&quot;/&gt;&lt;left val=&quot;408&quot;/&gt;&lt;top val=&quot;408&quot;/&gt;&lt;width val=&quot;265&quot;/&gt;&lt;height val=&quot;52&quot;/&gt;&lt;hasText val=&quot;1&quot;/&gt;&lt;/Image&gt;&lt;/ThreeDShapeInfo&gt;"/>
</p:tagLst>
</file>

<file path=ppt/tags/tag3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45097CDB-AAC6-4AFE-9BE8-0AE62F47FB2E}&quot;/&gt;&lt;isInvalidForFieldText val=&quot;0&quot;/&gt;&lt;Image&gt;&lt;filename val=&quot;C:\Users\Kevin Siegel\AppData\Local\Temp\CP973229747328Session\CPTrustFolder973229747343\PPTImport973230006453\data\asimages\{45097CDB-AAC6-4AFE-9BE8-0AE62F47FB2E}_23.png&quot;/&gt;&lt;left val=&quot;646&quot;/&gt;&lt;top val=&quot;409&quot;/&gt;&lt;width val=&quot;265&quot;/&gt;&lt;height val=&quot;52&quot;/&gt;&lt;hasText val=&quot;1&quot;/&gt;&lt;/Image&gt;&lt;/ThreeDShapeInfo&gt;"/>
</p:tagLst>
</file>

<file path=ppt/tags/tag3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HTML_SHAPEINFO" val="&lt;ThreeDShapeInfo&gt;&lt;uuid val=&quot;{524C8F9E-7469-4523-AC2B-43C8CD11ABEE}&quot;/&gt;&lt;isInvalidForFieldText val=&quot;0&quot;/&gt;&lt;Image&gt;&lt;filename val=&quot;C:\Users\Kevin Siegel\AppData\Local\Temp\CP973229747328Session\CPTrustFolder973229747343\PPTImport973230006453\data\asimages\{524C8F9E-7469-4523-AC2B-43C8CD11ABEE}_3.png&quot;/&gt;&lt;left val=&quot;402&quot;/&gt;&lt;top val=&quot;270&quot;/&gt;&lt;width val=&quot;265&quot;/&gt;&lt;height val=&quot;198&quot;/&gt;&lt;hasText val=&quot;1&quot;/&gt;&lt;/Image&gt;&lt;/ThreeDShapeInfo&gt;"/>
</p:tagLst>
</file>

<file path=ppt/tags/tag3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438E0C86-27AC-430C-B2CE-8CDEDF106BED}&quot;/&gt;&lt;isInvalidForFieldText val=&quot;0&quot;/&gt;&lt;Image&gt;&lt;filename val=&quot;C:\Users\Kevin Siegel\AppData\Local\Temp\CP973229747328Session\CPTrustFolder973229747343\PPTImport973230006453\data\asimages\{438E0C86-27AC-430C-B2CE-8CDEDF106BED}_24.png&quot;/&gt;&lt;left val=&quot;25&quot;/&gt;&lt;top val=&quot;28&quot;/&gt;&lt;width val=&quot;978&quot;/&gt;&lt;height val=&quot;124&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HTML_SHAPEINFO" val="&lt;ThreeDShapeInfo&gt;&lt;uuid val=&quot;{FC2CD006-3F4C-47C7-8988-200B898390E1}&quot;/&gt;&lt;isInvalidForFieldText val=&quot;0&quot;/&gt;&lt;Image&gt;&lt;filename val=&quot;C:\Users\Kevin Siegel\AppData\Local\Temp\CP973229747328Session\CPTrustFolder973229747343\PPTImport973230006453\data\asimages\{FC2CD006-3F4C-47C7-8988-200B898390E1}_3.png&quot;/&gt;&lt;left val=&quot;638&quot;/&gt;&lt;top val=&quot;220&quot;/&gt;&lt;width val=&quot;265&quot;/&gt;&lt;height val=&quot;248&quot;/&gt;&lt;hasText val=&quot;1&quot;/&gt;&lt;/Image&gt;&lt;/ThreeDShapeInfo&gt;"/>
</p:tagLst>
</file>

<file path=ppt/tags/tag3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2480A0AC-7AD0-437B-8619-2271806053A8}&quot;/&gt;&lt;isInvalidForFieldText val=&quot;0&quot;/&gt;&lt;Image&gt;&lt;filename val=&quot;C:\Users\Kevin Siegel\AppData\Local\Temp\CP973229747328Session\CPTrustFolder973229747343\PPTImport973230006453\data\asimages\{2480A0AC-7AD0-437B-8619-2271806053A8}_24.png&quot;/&gt;&lt;left val=&quot;170&quot;/&gt;&lt;top val=&quot;408&quot;/&gt;&lt;width val=&quot;265&quot;/&gt;&lt;height val=&quot;52&quot;/&gt;&lt;hasText val=&quot;1&quot;/&gt;&lt;/Image&gt;&lt;/ThreeDShapeInfo&gt;"/>
</p:tagLst>
</file>

<file path=ppt/tags/tag3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21B70B16-D158-4FDA-A291-4189A2732D89}&quot;/&gt;&lt;isInvalidForFieldText val=&quot;0&quot;/&gt;&lt;Image&gt;&lt;filename val=&quot;C:\Users\Kevin Siegel\AppData\Local\Temp\CP973229747328Session\CPTrustFolder973229747343\PPTImport973230006453\data\asimages\{21B70B16-D158-4FDA-A291-4189A2732D89}_24.png&quot;/&gt;&lt;left val=&quot;408&quot;/&gt;&lt;top val=&quot;408&quot;/&gt;&lt;width val=&quot;265&quot;/&gt;&lt;height val=&quot;52&quot;/&gt;&lt;hasText val=&quot;1&quot;/&gt;&lt;/Image&gt;&lt;/ThreeDShapeInfo&gt;"/>
</p:tagLst>
</file>

<file path=ppt/tags/tag3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085ED296-0ABC-4777-BB50-AF0869942EC6}&quot;/&gt;&lt;isInvalidForFieldText val=&quot;0&quot;/&gt;&lt;Image&gt;&lt;filename val=&quot;C:\Users\Kevin Siegel\AppData\Local\Temp\CP973229747328Session\CPTrustFolder973229747343\PPTImport973230006453\data\asimages\{085ED296-0ABC-4777-BB50-AF0869942EC6}_24.png&quot;/&gt;&lt;left val=&quot;646&quot;/&gt;&lt;top val=&quot;409&quot;/&gt;&lt;width val=&quot;265&quot;/&gt;&lt;height val=&quot;52&quot;/&gt;&lt;hasText val=&quot;1&quot;/&gt;&lt;/Image&gt;&lt;/ThreeDShapeInfo&gt;"/>
</p:tagLst>
</file>

<file path=ppt/tags/tag3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CF3991BD-EE84-49F0-A1E3-6CA56AA7456B}&quot;/&gt;&lt;isInvalidForFieldText val=&quot;0&quot;/&gt;&lt;Image&gt;&lt;filename val=&quot;C:\Users\Kevin Siegel\AppData\Local\Temp\CP973229747328Session\CPTrustFolder973229747343\PPTImport973230006453\data\asimages\{CF3991BD-EE84-49F0-A1E3-6CA56AA7456B}_25.png&quot;/&gt;&lt;left val=&quot;25&quot;/&gt;&lt;top val=&quot;28&quot;/&gt;&lt;width val=&quot;978&quot;/&gt;&lt;height val=&quot;124&quot;/&gt;&lt;hasText val=&quot;1&quot;/&gt;&lt;/Image&gt;&lt;/ThreeDShapeInfo&gt;"/>
</p:tagLst>
</file>

<file path=ppt/tags/tag3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9EE09F08-62B9-4CC2-A115-0ACA4E2D42B5}&quot;/&gt;&lt;isInvalidForFieldText val=&quot;0&quot;/&gt;&lt;Image&gt;&lt;filename val=&quot;C:\Users\Kevin Siegel\AppData\Local\Temp\CP973229747328Session\CPTrustFolder973229747343\PPTImport973230006453\data\asimages\{9EE09F08-62B9-4CC2-A115-0ACA4E2D42B5}_25.png&quot;/&gt;&lt;left val=&quot;170&quot;/&gt;&lt;top val=&quot;408&quot;/&gt;&lt;width val=&quot;265&quot;/&gt;&lt;height val=&quot;52&quot;/&gt;&lt;hasText val=&quot;1&quot;/&gt;&lt;/Image&gt;&lt;/ThreeDShapeInfo&gt;"/>
</p:tagLst>
</file>

<file path=ppt/tags/tag3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72FE4918-08AF-417D-9DD9-9AD5F5E90418}&quot;/&gt;&lt;isInvalidForFieldText val=&quot;0&quot;/&gt;&lt;Image&gt;&lt;filename val=&quot;C:\Users\Kevin Siegel\AppData\Local\Temp\CP973229747328Session\CPTrustFolder973229747343\PPTImport973230006453\data\asimages\{72FE4918-08AF-417D-9DD9-9AD5F5E90418}_25.png&quot;/&gt;&lt;left val=&quot;408&quot;/&gt;&lt;top val=&quot;408&quot;/&gt;&lt;width val=&quot;265&quot;/&gt;&lt;height val=&quot;52&quot;/&gt;&lt;hasText val=&quot;1&quot;/&gt;&lt;/Image&gt;&lt;/ThreeDShapeInfo&gt;"/>
</p:tagLst>
</file>

<file path=ppt/tags/tag3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DCE208D3-AE47-4923-8EA2-BBE7D132D3F8}&quot;/&gt;&lt;isInvalidForFieldText val=&quot;0&quot;/&gt;&lt;Image&gt;&lt;filename val=&quot;C:\Users\Kevin Siegel\AppData\Local\Temp\CP973229747328Session\CPTrustFolder973229747343\PPTImport973230006453\data\asimages\{DCE208D3-AE47-4923-8EA2-BBE7D132D3F8}_25.png&quot;/&gt;&lt;left val=&quot;646&quot;/&gt;&lt;top val=&quot;409&quot;/&gt;&lt;width val=&quot;265&quot;/&gt;&lt;height val=&quot;52&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3EBBD6C1-91CD-4501-A0C7-9234BCBD0399}&quot;/&gt;&lt;isInvalidForFieldText val=&quot;0&quot;/&gt;&lt;Image&gt;&lt;filename val=&quot;C:\Users\Kevin Siegel\AppData\Local\Temp\CP973229747328Session\CPTrustFolder973229747343\PPTImport973230006453\data\asimages\{3EBBD6C1-91CD-4501-A0C7-9234BCBD0399}_3.png&quot;/&gt;&lt;left val=&quot;162&quot;/&gt;&lt;top val=&quot;245&quot;/&gt;&lt;width val=&quot;265&quot;/&gt;&lt;height val=&quot;224&quot;/&gt;&lt;hasText val=&quot;1&quot;/&gt;&lt;/Image&gt;&lt;/ThreeDShapeInfo&gt;"/>
</p:tagLst>
</file>

<file path=ppt/tags/tag3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AFEB4703-2BA7-433D-9845-A65AD76C9315}&quot;/&gt;&lt;isInvalidForFieldText val=&quot;0&quot;/&gt;&lt;Image&gt;&lt;filename val=&quot;C:\Users\Kevin Siegel\AppData\Local\Temp\CP973229747328Session\CPTrustFolder973229747343\PPTImport973230006453\data\asimages\{AFEB4703-2BA7-433D-9845-A65AD76C9315}_3.png&quot;/&gt;&lt;left val=&quot;226&quot;/&gt;&lt;top val=&quot;277&quot;/&gt;&lt;width val=&quot;137&quot;/&gt;&lt;height val=&quot;57&quot;/&gt;&lt;hasText val=&quot;1&quot;/&gt;&lt;/Image&gt;&lt;/ThreeDShapeInfo&gt;"/>
</p:tagLst>
</file>

<file path=ppt/tags/tag3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E798940A-79A7-4B93-8675-1CD5DA4CE3F1}&quot;/&gt;&lt;isInvalidForFieldText val=&quot;0&quot;/&gt;&lt;Image&gt;&lt;filename val=&quot;C:\Users\Kevin Siegel\AppData\Local\Temp\CP973229747328Session\CPTrustFolder973229747343\PPTImport973230006453\data\asimages\{E798940A-79A7-4B93-8675-1CD5DA4CE3F1}_26.png&quot;/&gt;&lt;left val=&quot;154&quot;/&gt;&lt;top val=&quot;155&quot;/&gt;&lt;width val=&quot;626&quot;/&gt;&lt;height val=&quot;203&quot;/&gt;&lt;hasText val=&quot;1&quot;/&gt;&lt;/Image&gt;&lt;/ThreeDShapeInfo&gt;"/>
</p:tagLst>
</file>

<file path=ppt/tags/tag3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HTML_SHAPEINFO" val="&lt;ThreeDShapeInfo&gt;&lt;uuid val=&quot;{821CD99E-9993-48B2-8640-BE561FC9027A}&quot;/&gt;&lt;isInvalidForFieldText val=&quot;0&quot;/&gt;&lt;Image&gt;&lt;filename val=&quot;C:\Users\Kevin Siegel\AppData\Local\Temp\CP973229747328Session\CPTrustFolder973229747343\PPTImport973230006453\data\asimages\{821CD99E-9993-48B2-8640-BE561FC9027A}_26.png&quot;/&gt;&lt;left val=&quot;166&quot;/&gt;&lt;top val=&quot;320&quot;/&gt;&lt;width val=&quot;719&quot;/&gt;&lt;height val=&quot;214&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5D083341-C152-41A4-BFD0-98FE405C813D}&quot;/&gt;&lt;isInvalidForFieldText val=&quot;0&quot;/&gt;&lt;Image&gt;&lt;filename val=&quot;C:\Users\Kevin Siegel\AppData\Local\Temp\CP973229747328Session\CPTrustFolder973229747343\PPTImport973230006453\data\asimages\{5D083341-C152-41A4-BFD0-98FE405C813D}_4.png&quot;/&gt;&lt;left val=&quot;25&quot;/&gt;&lt;top val=&quot;28&quot;/&gt;&lt;width val=&quot;978&quot;/&gt;&lt;height val=&quot;124&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990F4326-01B5-4F74-BB77-5E292B3B33B3}&quot;/&gt;&lt;isInvalidForFieldText val=&quot;0&quot;/&gt;&lt;Image&gt;&lt;filename val=&quot;C:\Users\Kevin Siegel\AppData\Local\Temp\CP973229747328Session\CPTrustFolder973229747343\PPTImport973230006453\data\asimages\{990F4326-01B5-4F74-BB77-5E292B3B33B3}_4.png&quot;/&gt;&lt;left val=&quot;162&quot;/&gt;&lt;top val=&quot;245&quot;/&gt;&lt;width val=&quot;265&quot;/&gt;&lt;height val=&quot;224&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AFC2E1D5-C1E6-4903-AC19-5CD8CB30397D}&quot;/&gt;&lt;isInvalidForFieldText val=&quot;0&quot;/&gt;&lt;Image&gt;&lt;filename val=&quot;C:\Users\Kevin Siegel\AppData\Local\Temp\CP973229747328Session\CPTrustFolder973229747343\PPTImport973230006453\data\asimages\{AFC2E1D5-C1E6-4903-AC19-5CD8CB30397D}_4.png&quot;/&gt;&lt;left val=&quot;402&quot;/&gt;&lt;top val=&quot;270&quot;/&gt;&lt;width val=&quot;265&quot;/&gt;&lt;height val=&quot;198&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55BCB2F9-4BB7-45D7-8D82-A839CE877A85}&quot;/&gt;&lt;isInvalidForFieldText val=&quot;0&quot;/&gt;&lt;Image&gt;&lt;filename val=&quot;C:\Users\Kevin Siegel\AppData\Local\Temp\CP973229747328Session\CPTrustFolder973229747343\PPTImport973230006453\data\asimages\{55BCB2F9-4BB7-45D7-8D82-A839CE877A85}_4.png&quot;/&gt;&lt;left val=&quot;638&quot;/&gt;&lt;top val=&quot;220&quot;/&gt;&lt;width val=&quot;265&quot;/&gt;&lt;height val=&quot;248&quot;/&gt;&lt;hasText val=&quot;1&quot;/&gt;&lt;/Image&gt;&lt;/ThreeDShape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71D6B46C-D35C-4D34-BDBF-8484548FD21B}&quot;/&gt;&lt;isInvalidForFieldText val=&quot;0&quot;/&gt;&lt;Image&gt;&lt;filename val=&quot;C:\Users\Kevin Siegel\AppData\Local\Temp\CP973229747328Session\CPTrustFolder973229747343\PPTImport973230006453\data\asimages\{71D6B46C-D35C-4D34-BDBF-8484548FD21B}_4.png&quot;/&gt;&lt;left val=&quot;226&quot;/&gt;&lt;top val=&quot;277&quot;/&gt;&lt;width val=&quot;137&quot;/&gt;&lt;height val=&quot;57&quot;/&gt;&lt;hasText val=&quot;1&quot;/&gt;&lt;/Image&gt;&lt;/ThreeDShape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BB16DD01-DFA6-4985-98C0-5B4838359D1B}&quot;/&gt;&lt;isInvalidForFieldText val=&quot;0&quot;/&gt;&lt;Image&gt;&lt;filename val=&quot;C:\Users\Kevin Siegel\AppData\Local\Temp\CP973229747328Session\CPTrustFolder973229747343\PPTImport973230006453\data\asimages\{BB16DD01-DFA6-4985-98C0-5B4838359D1B}_5.png&quot;/&gt;&lt;left val=&quot;25&quot;/&gt;&lt;top val=&quot;28&quot;/&gt;&lt;width val=&quot;978&quot;/&gt;&lt;height val=&quot;124&quot;/&gt;&lt;hasText val=&quot;1&quot;/&gt;&lt;/Image&gt;&lt;/ThreeDShapeInfo&gt;"/>
</p:tagLst>
</file>

<file path=ppt/tags/tag73.xml><?xml version="1.0" encoding="utf-8"?>
<p:tagLst xmlns:a="http://schemas.openxmlformats.org/drawingml/2006/main" xmlns:r="http://schemas.openxmlformats.org/officeDocument/2006/relationships" xmlns:p="http://schemas.openxmlformats.org/presentationml/2006/main">
  <p:tag name="HTML_SHAPEINFO" val="&lt;ThreeDShapeInfo&gt;&lt;uuid val=&quot;{CA735CEB-CD22-4FAA-94D3-DE55754371ED}&quot;/&gt;&lt;isInvalidForFieldText val=&quot;0&quot;/&gt;&lt;Image&gt;&lt;filename val=&quot;C:\Users\Kevin Siegel\AppData\Local\Temp\CP973229747328Session\CPTrustFolder973229747343\PPTImport973230006453\data\asimages\{CA735CEB-CD22-4FAA-94D3-DE55754371ED}_5.png&quot;/&gt;&lt;left val=&quot;162&quot;/&gt;&lt;top val=&quot;245&quot;/&gt;&lt;width val=&quot;265&quot;/&gt;&lt;height val=&quot;224&quot;/&gt;&lt;hasText val=&quot;1&quot;/&gt;&lt;/Image&gt;&lt;/ThreeDShapeInfo&gt;"/>
</p:tagLst>
</file>

<file path=ppt/tags/tag74.xml><?xml version="1.0" encoding="utf-8"?>
<p:tagLst xmlns:a="http://schemas.openxmlformats.org/drawingml/2006/main" xmlns:r="http://schemas.openxmlformats.org/officeDocument/2006/relationships" xmlns:p="http://schemas.openxmlformats.org/presentationml/2006/main">
  <p:tag name="HTML_SHAPEINFO" val="&lt;ThreeDShapeInfo&gt;&lt;uuid val=&quot;{11D71566-32EA-4924-8FA8-35D4F90CB291}&quot;/&gt;&lt;isInvalidForFieldText val=&quot;0&quot;/&gt;&lt;Image&gt;&lt;filename val=&quot;C:\Users\Kevin Siegel\AppData\Local\Temp\CP973229747328Session\CPTrustFolder973229747343\PPTImport973230006453\data\asimages\{11D71566-32EA-4924-8FA8-35D4F90CB291}_5.png&quot;/&gt;&lt;left val=&quot;402&quot;/&gt;&lt;top val=&quot;270&quot;/&gt;&lt;width val=&quot;265&quot;/&gt;&lt;height val=&quot;198&quot;/&gt;&lt;hasText val=&quot;1&quot;/&gt;&lt;/Image&gt;&lt;/ThreeDShapeInfo&gt;"/>
</p:tagLst>
</file>

<file path=ppt/tags/tag75.xml><?xml version="1.0" encoding="utf-8"?>
<p:tagLst xmlns:a="http://schemas.openxmlformats.org/drawingml/2006/main" xmlns:r="http://schemas.openxmlformats.org/officeDocument/2006/relationships" xmlns:p="http://schemas.openxmlformats.org/presentationml/2006/main">
  <p:tag name="HTML_SHAPEINFO" val="&lt;ThreeDShapeInfo&gt;&lt;uuid val=&quot;{879B2DCF-42BB-4A9F-A551-BBD2EECDBE68}&quot;/&gt;&lt;isInvalidForFieldText val=&quot;0&quot;/&gt;&lt;Image&gt;&lt;filename val=&quot;C:\Users\Kevin Siegel\AppData\Local\Temp\CP973229747328Session\CPTrustFolder973229747343\PPTImport973230006453\data\asimages\{879B2DCF-42BB-4A9F-A551-BBD2EECDBE68}_5.png&quot;/&gt;&lt;left val=&quot;638&quot;/&gt;&lt;top val=&quot;220&quot;/&gt;&lt;width val=&quot;265&quot;/&gt;&lt;height val=&quot;248&quot;/&gt;&lt;hasText val=&quot;1&quot;/&gt;&lt;/Image&gt;&lt;/ThreeDShapeInfo&gt;"/>
</p:tagLst>
</file>

<file path=ppt/tags/tag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1C44CA16-F40F-4818-9D19-3F9749AB46A8}&quot;/&gt;&lt;isInvalidForFieldText val=&quot;0&quot;/&gt;&lt;Image&gt;&lt;filename val=&quot;C:\Users\Kevin Siegel\AppData\Local\Temp\CP973229747328Session\CPTrustFolder973229747343\PPTImport973230006453\data\asimages\{1C44CA16-F40F-4818-9D19-3F9749AB46A8}_5.png&quot;/&gt;&lt;left val=&quot;226&quot;/&gt;&lt;top val=&quot;277&quot;/&gt;&lt;width val=&quot;137&quot;/&gt;&lt;height val=&quot;57&quot;/&gt;&lt;hasText val=&quot;1&quot;/&gt;&lt;/Image&gt;&lt;/ThreeDShape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12&quot;/&gt;&lt;/TableIndex&gt;&lt;/ShapeText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12&quot;/&gt;&lt;/TableIndex&gt;&lt;/ShapeText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4&quot;/&gt;&lt;lineCharCount val=&quot;8&quot;/&gt;&lt;/TableIndex&gt;&lt;/ShapeText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50A3E1BF-1C53-4E7D-B5AF-B8AAE2757757}&quot;/&gt;&lt;isInvalidForFieldText val=&quot;0&quot;/&gt;&lt;Image&gt;&lt;filename val=&quot;C:\Users\Kevin Siegel\AppData\Local\Temp\CP973229747328Session\CPTrustFolder973229747343\PPTImport973230006453\data\asimages\{50A3E1BF-1C53-4E7D-B5AF-B8AAE2757757}_6.png&quot;/&gt;&lt;left val=&quot;25&quot;/&gt;&lt;top val=&quot;28&quot;/&gt;&lt;width val=&quot;978&quot;/&gt;&lt;height val=&quot;124&quot;/&gt;&lt;hasText val=&quot;1&quot;/&gt;&lt;/Image&gt;&lt;/ThreeDShapeInfo&gt;"/>
</p:tagLst>
</file>

<file path=ppt/tags/tag91.xml><?xml version="1.0" encoding="utf-8"?>
<p:tagLst xmlns:a="http://schemas.openxmlformats.org/drawingml/2006/main" xmlns:r="http://schemas.openxmlformats.org/officeDocument/2006/relationships" xmlns:p="http://schemas.openxmlformats.org/presentationml/2006/main">
  <p:tag name="HTML_SHAPEINFO" val="&lt;ThreeDShapeInfo&gt;&lt;uuid val=&quot;{1B82A496-27C9-4A20-A37C-94E6570CFE0F}&quot;/&gt;&lt;isInvalidForFieldText val=&quot;0&quot;/&gt;&lt;Image&gt;&lt;filename val=&quot;C:\Users\Kevin Siegel\AppData\Local\Temp\CP973229747328Session\CPTrustFolder973229747343\PPTImport973230006453\data\asimages\{1B82A496-27C9-4A20-A37C-94E6570CFE0F}_6.png&quot;/&gt;&lt;left val=&quot;235&quot;/&gt;&lt;top val=&quot;184&quot;/&gt;&lt;width val=&quot;285&quot;/&gt;&lt;height val=&quot;333&quot;/&gt;&lt;hasText val=&quot;1&quot;/&gt;&lt;/Image&gt;&lt;/ThreeDShapeInfo&gt;"/>
</p:tagLst>
</file>

<file path=ppt/tags/tag92.xml><?xml version="1.0" encoding="utf-8"?>
<p:tagLst xmlns:a="http://schemas.openxmlformats.org/drawingml/2006/main" xmlns:r="http://schemas.openxmlformats.org/officeDocument/2006/relationships" xmlns:p="http://schemas.openxmlformats.org/presentationml/2006/main">
  <p:tag name="HTML_SHAPEINFO" val="&lt;ThreeDShapeInfo&gt;&lt;uuid val=&quot;{B2063961-E152-40AC-91A7-AD3CA00C639B}&quot;/&gt;&lt;isInvalidForFieldText val=&quot;0&quot;/&gt;&lt;Image&gt;&lt;filename val=&quot;C:\Users\Kevin Siegel\AppData\Local\Temp\CP973229747328Session\CPTrustFolder973229747343\PPTImport973230006453\data\asimages\{B2063961-E152-40AC-91A7-AD3CA00C639B}_6.png&quot;/&gt;&lt;left val=&quot;547&quot;/&gt;&lt;top val=&quot;231&quot;/&gt;&lt;width val=&quot;282&quot;/&gt;&lt;height val=&quot;287&quot;/&gt;&lt;hasText val=&quot;1&quot;/&gt;&lt;/Image&gt;&lt;/ThreeDShapeInfo&gt;"/>
</p:tagLst>
</file>

<file path=ppt/tags/tag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Lst>
</file>

<file path=ppt/tags/tag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Lst>
</file>

<file path=ppt/tags/tag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Default Theme">
  <a:themeElements>
    <a:clrScheme name="Jackson">
      <a:dk1>
        <a:sysClr val="windowText" lastClr="000000"/>
      </a:dk1>
      <a:lt1>
        <a:sysClr val="window" lastClr="FFFFFF"/>
      </a:lt1>
      <a:dk2>
        <a:srgbClr val="928F86"/>
      </a:dk2>
      <a:lt2>
        <a:srgbClr val="F2F2F2"/>
      </a:lt2>
      <a:accent1>
        <a:srgbClr val="D93240"/>
      </a:accent1>
      <a:accent2>
        <a:srgbClr val="303E4B"/>
      </a:accent2>
      <a:accent3>
        <a:srgbClr val="F2DEC4"/>
      </a:accent3>
      <a:accent4>
        <a:srgbClr val="8064A2"/>
      </a:accent4>
      <a:accent5>
        <a:srgbClr val="4BACC6"/>
      </a:accent5>
      <a:accent6>
        <a:srgbClr val="F79646"/>
      </a:accent6>
      <a:hlink>
        <a:srgbClr val="303E4B"/>
      </a:hlink>
      <a:folHlink>
        <a:srgbClr val="928F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2972</TotalTime>
  <Words>2041</Words>
  <Application>Microsoft Office PowerPoint</Application>
  <PresentationFormat>Custom</PresentationFormat>
  <Paragraphs>272</Paragraphs>
  <Slides>26</Slides>
  <Notes>26</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26</vt:i4>
      </vt:variant>
    </vt:vector>
  </HeadingPairs>
  <TitlesOfParts>
    <vt:vector size="28" baseType="lpstr">
      <vt:lpstr>Arial</vt:lpstr>
      <vt:lpstr>Default Theme</vt:lpstr>
      <vt:lpstr>POLICIES &amp; PROCEDURES</vt:lpstr>
      <vt:lpstr>OUR MISSION</vt:lpstr>
      <vt:lpstr>ELECTRONIC COMMUNICATIONS</vt:lpstr>
      <vt:lpstr>ELECTRONIC COMMUNICATIONS</vt:lpstr>
      <vt:lpstr>ELECTRONIC COMMUNICATIONS</vt:lpstr>
      <vt:lpstr>DRUGS &amp; ALCOHOL POLICY</vt:lpstr>
      <vt:lpstr>DRUGS &amp; ALCOHOL POLICY</vt:lpstr>
      <vt:lpstr>ABSENTEE POLICY</vt:lpstr>
      <vt:lpstr>ABSENTEE POLICY</vt:lpstr>
      <vt:lpstr>ABSENTEE POLICY</vt:lpstr>
      <vt:lpstr>OVERTIME POLICY</vt:lpstr>
      <vt:lpstr>OVERTIME POLICY</vt:lpstr>
      <vt:lpstr>OVERTIME POLICY</vt:lpstr>
      <vt:lpstr>PAYROLL POLICY</vt:lpstr>
      <vt:lpstr>PAYROLL POLICY</vt:lpstr>
      <vt:lpstr>PAYROLL POLICY</vt:lpstr>
      <vt:lpstr>SPECIAL BENEFITS</vt:lpstr>
      <vt:lpstr>SPECIAL BENEFITS</vt:lpstr>
      <vt:lpstr>SPECIAL BENEFITS</vt:lpstr>
      <vt:lpstr>TERMINATION POLICY</vt:lpstr>
      <vt:lpstr>TERMINATION POLICY</vt:lpstr>
      <vt:lpstr>TERMINATION POLICY</vt:lpstr>
      <vt:lpstr>LEAVE &amp; VACATION</vt:lpstr>
      <vt:lpstr>LEAVE &amp; VACATION</vt:lpstr>
      <vt:lpstr>LEAVE &amp; VACATION</vt:lpstr>
      <vt:lpstr>THANK YOU!</vt:lpstr>
    </vt:vector>
  </TitlesOfParts>
  <Company>IconLogic,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AJ George</dc:creator>
  <cp:lastModifiedBy>Kevin Siegel</cp:lastModifiedBy>
  <cp:revision>137</cp:revision>
  <cp:lastPrinted>2021-02-13T15:48:43Z</cp:lastPrinted>
  <dcterms:created xsi:type="dcterms:W3CDTF">2012-01-17T19:26:01Z</dcterms:created>
  <dcterms:modified xsi:type="dcterms:W3CDTF">2025-12-04T13:23:14Z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BDDEC6D3-19B6-4ED9-9CAA-01804DA1A859</vt:lpwstr>
  </property>
  <property fmtid="{D5CDD505-2E9C-101B-9397-08002B2CF9AE}" pid="3" name="ArticulatePath">
    <vt:lpwstr>Policies</vt:lpwstr>
  </property>
</Properties>
</file>